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 Plzeňský kraj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Czech Republic • State Map | Fully Editable Vector Shape</a:t>
            </a:r>
          </a:p>
        </p:txBody>
      </p:sp>
      <p:sp>
        <p:nvSpPr>
          <p:cNvPr id="101" name=" Plzeňs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10750" y="26630"/>
                </a:moveTo>
                <a:lnTo>
                  <a:pt x="10800" y="26660"/>
                </a:lnTo>
                <a:lnTo>
                  <a:pt x="10840" y="26690"/>
                </a:lnTo>
                <a:lnTo>
                  <a:pt x="10840" y="26700"/>
                </a:lnTo>
                <a:lnTo>
                  <a:pt x="11120" y="26730"/>
                </a:lnTo>
                <a:lnTo>
                  <a:pt x="11190" y="26750"/>
                </a:lnTo>
                <a:lnTo>
                  <a:pt x="11260" y="26790"/>
                </a:lnTo>
                <a:lnTo>
                  <a:pt x="11280" y="26800"/>
                </a:lnTo>
                <a:lnTo>
                  <a:pt x="11340" y="26820"/>
                </a:lnTo>
                <a:lnTo>
                  <a:pt x="11430" y="26820"/>
                </a:lnTo>
                <a:lnTo>
                  <a:pt x="11500" y="26810"/>
                </a:lnTo>
                <a:lnTo>
                  <a:pt x="11560" y="26800"/>
                </a:lnTo>
                <a:lnTo>
                  <a:pt x="11690" y="26740"/>
                </a:lnTo>
                <a:lnTo>
                  <a:pt x="11750" y="26720"/>
                </a:lnTo>
                <a:lnTo>
                  <a:pt x="11970" y="26670"/>
                </a:lnTo>
                <a:lnTo>
                  <a:pt x="12050" y="26670"/>
                </a:lnTo>
                <a:lnTo>
                  <a:pt x="12120" y="26690"/>
                </a:lnTo>
                <a:lnTo>
                  <a:pt x="12210" y="26730"/>
                </a:lnTo>
                <a:lnTo>
                  <a:pt x="12240" y="26760"/>
                </a:lnTo>
                <a:lnTo>
                  <a:pt x="12320" y="26840"/>
                </a:lnTo>
                <a:lnTo>
                  <a:pt x="12370" y="26900"/>
                </a:lnTo>
                <a:lnTo>
                  <a:pt x="12400" y="26930"/>
                </a:lnTo>
                <a:lnTo>
                  <a:pt x="12430" y="26940"/>
                </a:lnTo>
                <a:lnTo>
                  <a:pt x="12470" y="26950"/>
                </a:lnTo>
                <a:lnTo>
                  <a:pt x="12530" y="26930"/>
                </a:lnTo>
                <a:lnTo>
                  <a:pt x="12560" y="26900"/>
                </a:lnTo>
                <a:lnTo>
                  <a:pt x="12590" y="26860"/>
                </a:lnTo>
                <a:lnTo>
                  <a:pt x="12620" y="26800"/>
                </a:lnTo>
                <a:lnTo>
                  <a:pt x="12640" y="26760"/>
                </a:lnTo>
                <a:lnTo>
                  <a:pt x="12680" y="26730"/>
                </a:lnTo>
                <a:lnTo>
                  <a:pt x="12790" y="26670"/>
                </a:lnTo>
                <a:lnTo>
                  <a:pt x="12860" y="26580"/>
                </a:lnTo>
                <a:lnTo>
                  <a:pt x="12900" y="26540"/>
                </a:lnTo>
                <a:lnTo>
                  <a:pt x="12950" y="26510"/>
                </a:lnTo>
                <a:lnTo>
                  <a:pt x="13080" y="26460"/>
                </a:lnTo>
                <a:lnTo>
                  <a:pt x="13130" y="26440"/>
                </a:lnTo>
                <a:lnTo>
                  <a:pt x="13250" y="26340"/>
                </a:lnTo>
                <a:lnTo>
                  <a:pt x="13290" y="26290"/>
                </a:lnTo>
                <a:lnTo>
                  <a:pt x="13330" y="26270"/>
                </a:lnTo>
                <a:lnTo>
                  <a:pt x="13390" y="26250"/>
                </a:lnTo>
                <a:lnTo>
                  <a:pt x="13450" y="26230"/>
                </a:lnTo>
                <a:lnTo>
                  <a:pt x="13500" y="26240"/>
                </a:lnTo>
                <a:lnTo>
                  <a:pt x="13680" y="26260"/>
                </a:lnTo>
                <a:lnTo>
                  <a:pt x="13790" y="26250"/>
                </a:lnTo>
                <a:lnTo>
                  <a:pt x="14310" y="26250"/>
                </a:lnTo>
                <a:lnTo>
                  <a:pt x="14500" y="26250"/>
                </a:lnTo>
                <a:lnTo>
                  <a:pt x="14590" y="26270"/>
                </a:lnTo>
                <a:lnTo>
                  <a:pt x="14700" y="26340"/>
                </a:lnTo>
                <a:lnTo>
                  <a:pt x="14760" y="26350"/>
                </a:lnTo>
                <a:lnTo>
                  <a:pt x="14850" y="26360"/>
                </a:lnTo>
                <a:lnTo>
                  <a:pt x="15090" y="26360"/>
                </a:lnTo>
                <a:lnTo>
                  <a:pt x="15390" y="26350"/>
                </a:lnTo>
                <a:lnTo>
                  <a:pt x="15450" y="26360"/>
                </a:lnTo>
                <a:lnTo>
                  <a:pt x="15510" y="26380"/>
                </a:lnTo>
                <a:lnTo>
                  <a:pt x="15590" y="26440"/>
                </a:lnTo>
                <a:lnTo>
                  <a:pt x="15640" y="26460"/>
                </a:lnTo>
                <a:lnTo>
                  <a:pt x="15730" y="26480"/>
                </a:lnTo>
                <a:lnTo>
                  <a:pt x="15820" y="26470"/>
                </a:lnTo>
                <a:lnTo>
                  <a:pt x="15870" y="26450"/>
                </a:lnTo>
                <a:lnTo>
                  <a:pt x="15940" y="26400"/>
                </a:lnTo>
                <a:lnTo>
                  <a:pt x="16060" y="26310"/>
                </a:lnTo>
                <a:lnTo>
                  <a:pt x="16140" y="26230"/>
                </a:lnTo>
                <a:lnTo>
                  <a:pt x="16200" y="26150"/>
                </a:lnTo>
                <a:lnTo>
                  <a:pt x="16250" y="26060"/>
                </a:lnTo>
                <a:lnTo>
                  <a:pt x="16290" y="25930"/>
                </a:lnTo>
                <a:lnTo>
                  <a:pt x="16310" y="25830"/>
                </a:lnTo>
                <a:lnTo>
                  <a:pt x="16320" y="25660"/>
                </a:lnTo>
                <a:lnTo>
                  <a:pt x="16320" y="25570"/>
                </a:lnTo>
                <a:lnTo>
                  <a:pt x="16340" y="25530"/>
                </a:lnTo>
                <a:lnTo>
                  <a:pt x="16370" y="25490"/>
                </a:lnTo>
                <a:lnTo>
                  <a:pt x="16410" y="25460"/>
                </a:lnTo>
                <a:lnTo>
                  <a:pt x="16470" y="25440"/>
                </a:lnTo>
                <a:lnTo>
                  <a:pt x="16640" y="25410"/>
                </a:lnTo>
                <a:lnTo>
                  <a:pt x="16660" y="25400"/>
                </a:lnTo>
                <a:lnTo>
                  <a:pt x="16730" y="25360"/>
                </a:lnTo>
                <a:lnTo>
                  <a:pt x="16780" y="25340"/>
                </a:lnTo>
                <a:lnTo>
                  <a:pt x="16930" y="25320"/>
                </a:lnTo>
                <a:lnTo>
                  <a:pt x="16980" y="25300"/>
                </a:lnTo>
                <a:lnTo>
                  <a:pt x="17010" y="25290"/>
                </a:lnTo>
                <a:lnTo>
                  <a:pt x="17100" y="25240"/>
                </a:lnTo>
                <a:lnTo>
                  <a:pt x="17190" y="25200"/>
                </a:lnTo>
                <a:lnTo>
                  <a:pt x="17240" y="25180"/>
                </a:lnTo>
                <a:lnTo>
                  <a:pt x="17360" y="25070"/>
                </a:lnTo>
                <a:lnTo>
                  <a:pt x="17410" y="25010"/>
                </a:lnTo>
                <a:lnTo>
                  <a:pt x="17470" y="24950"/>
                </a:lnTo>
                <a:lnTo>
                  <a:pt x="17550" y="24820"/>
                </a:lnTo>
                <a:lnTo>
                  <a:pt x="17680" y="24660"/>
                </a:lnTo>
                <a:lnTo>
                  <a:pt x="17750" y="24550"/>
                </a:lnTo>
                <a:lnTo>
                  <a:pt x="17810" y="24490"/>
                </a:lnTo>
                <a:lnTo>
                  <a:pt x="17860" y="24430"/>
                </a:lnTo>
                <a:lnTo>
                  <a:pt x="17980" y="24320"/>
                </a:lnTo>
                <a:lnTo>
                  <a:pt x="18030" y="24300"/>
                </a:lnTo>
                <a:lnTo>
                  <a:pt x="18110" y="24280"/>
                </a:lnTo>
                <a:lnTo>
                  <a:pt x="18210" y="24270"/>
                </a:lnTo>
                <a:lnTo>
                  <a:pt x="18260" y="24270"/>
                </a:lnTo>
                <a:lnTo>
                  <a:pt x="18490" y="24290"/>
                </a:lnTo>
                <a:lnTo>
                  <a:pt x="18580" y="24310"/>
                </a:lnTo>
                <a:lnTo>
                  <a:pt x="18600" y="24320"/>
                </a:lnTo>
                <a:lnTo>
                  <a:pt x="18690" y="24380"/>
                </a:lnTo>
                <a:lnTo>
                  <a:pt x="18790" y="24410"/>
                </a:lnTo>
                <a:lnTo>
                  <a:pt x="18830" y="24440"/>
                </a:lnTo>
                <a:lnTo>
                  <a:pt x="18910" y="24500"/>
                </a:lnTo>
                <a:lnTo>
                  <a:pt x="19000" y="24550"/>
                </a:lnTo>
                <a:lnTo>
                  <a:pt x="19170" y="24660"/>
                </a:lnTo>
                <a:lnTo>
                  <a:pt x="19230" y="24720"/>
                </a:lnTo>
                <a:lnTo>
                  <a:pt x="19290" y="24780"/>
                </a:lnTo>
                <a:lnTo>
                  <a:pt x="19350" y="24840"/>
                </a:lnTo>
                <a:lnTo>
                  <a:pt x="19410" y="24890"/>
                </a:lnTo>
                <a:lnTo>
                  <a:pt x="19460" y="24960"/>
                </a:lnTo>
                <a:lnTo>
                  <a:pt x="19580" y="25060"/>
                </a:lnTo>
                <a:lnTo>
                  <a:pt x="19630" y="25090"/>
                </a:lnTo>
                <a:lnTo>
                  <a:pt x="19720" y="25100"/>
                </a:lnTo>
                <a:lnTo>
                  <a:pt x="19810" y="25090"/>
                </a:lnTo>
                <a:lnTo>
                  <a:pt x="19860" y="25070"/>
                </a:lnTo>
                <a:lnTo>
                  <a:pt x="19900" y="25040"/>
                </a:lnTo>
                <a:lnTo>
                  <a:pt x="19960" y="24970"/>
                </a:lnTo>
                <a:lnTo>
                  <a:pt x="19990" y="24930"/>
                </a:lnTo>
                <a:lnTo>
                  <a:pt x="19990" y="24880"/>
                </a:lnTo>
                <a:lnTo>
                  <a:pt x="19980" y="24800"/>
                </a:lnTo>
                <a:lnTo>
                  <a:pt x="19970" y="24780"/>
                </a:lnTo>
                <a:lnTo>
                  <a:pt x="19920" y="24690"/>
                </a:lnTo>
                <a:lnTo>
                  <a:pt x="19900" y="24640"/>
                </a:lnTo>
                <a:lnTo>
                  <a:pt x="19890" y="24580"/>
                </a:lnTo>
                <a:lnTo>
                  <a:pt x="19880" y="24450"/>
                </a:lnTo>
                <a:lnTo>
                  <a:pt x="19880" y="24350"/>
                </a:lnTo>
                <a:lnTo>
                  <a:pt x="19890" y="24250"/>
                </a:lnTo>
                <a:lnTo>
                  <a:pt x="19910" y="24190"/>
                </a:lnTo>
                <a:lnTo>
                  <a:pt x="19950" y="24140"/>
                </a:lnTo>
                <a:lnTo>
                  <a:pt x="19970" y="24110"/>
                </a:lnTo>
                <a:lnTo>
                  <a:pt x="20020" y="24080"/>
                </a:lnTo>
                <a:lnTo>
                  <a:pt x="20130" y="24020"/>
                </a:lnTo>
                <a:lnTo>
                  <a:pt x="20310" y="23910"/>
                </a:lnTo>
                <a:lnTo>
                  <a:pt x="20430" y="23790"/>
                </a:lnTo>
                <a:lnTo>
                  <a:pt x="20520" y="23680"/>
                </a:lnTo>
                <a:lnTo>
                  <a:pt x="20560" y="23640"/>
                </a:lnTo>
                <a:lnTo>
                  <a:pt x="20650" y="23570"/>
                </a:lnTo>
                <a:lnTo>
                  <a:pt x="20770" y="23450"/>
                </a:lnTo>
                <a:lnTo>
                  <a:pt x="20780" y="23430"/>
                </a:lnTo>
                <a:lnTo>
                  <a:pt x="20800" y="23370"/>
                </a:lnTo>
                <a:lnTo>
                  <a:pt x="20840" y="23190"/>
                </a:lnTo>
                <a:lnTo>
                  <a:pt x="20870" y="22890"/>
                </a:lnTo>
                <a:lnTo>
                  <a:pt x="20930" y="22680"/>
                </a:lnTo>
                <a:lnTo>
                  <a:pt x="20970" y="22490"/>
                </a:lnTo>
                <a:lnTo>
                  <a:pt x="21110" y="22590"/>
                </a:lnTo>
                <a:lnTo>
                  <a:pt x="21320" y="22690"/>
                </a:lnTo>
                <a:lnTo>
                  <a:pt x="21390" y="22740"/>
                </a:lnTo>
                <a:lnTo>
                  <a:pt x="21430" y="22760"/>
                </a:lnTo>
                <a:lnTo>
                  <a:pt x="21510" y="22780"/>
                </a:lnTo>
                <a:lnTo>
                  <a:pt x="21670" y="22780"/>
                </a:lnTo>
                <a:lnTo>
                  <a:pt x="21730" y="22790"/>
                </a:lnTo>
                <a:lnTo>
                  <a:pt x="21780" y="22810"/>
                </a:lnTo>
                <a:lnTo>
                  <a:pt x="21810" y="22840"/>
                </a:lnTo>
                <a:lnTo>
                  <a:pt x="21900" y="22920"/>
                </a:lnTo>
                <a:lnTo>
                  <a:pt x="21960" y="22990"/>
                </a:lnTo>
                <a:lnTo>
                  <a:pt x="22060" y="23090"/>
                </a:lnTo>
                <a:lnTo>
                  <a:pt x="22100" y="23110"/>
                </a:lnTo>
                <a:lnTo>
                  <a:pt x="22130" y="23120"/>
                </a:lnTo>
                <a:lnTo>
                  <a:pt x="22210" y="23120"/>
                </a:lnTo>
                <a:lnTo>
                  <a:pt x="22230" y="23110"/>
                </a:lnTo>
                <a:lnTo>
                  <a:pt x="22270" y="23090"/>
                </a:lnTo>
                <a:lnTo>
                  <a:pt x="22410" y="22970"/>
                </a:lnTo>
                <a:lnTo>
                  <a:pt x="22490" y="22860"/>
                </a:lnTo>
                <a:lnTo>
                  <a:pt x="22610" y="23050"/>
                </a:lnTo>
                <a:lnTo>
                  <a:pt x="22700" y="23160"/>
                </a:lnTo>
                <a:lnTo>
                  <a:pt x="22710" y="23190"/>
                </a:lnTo>
                <a:lnTo>
                  <a:pt x="22720" y="23240"/>
                </a:lnTo>
                <a:lnTo>
                  <a:pt x="22720" y="23290"/>
                </a:lnTo>
                <a:lnTo>
                  <a:pt x="22700" y="23350"/>
                </a:lnTo>
                <a:lnTo>
                  <a:pt x="22660" y="23400"/>
                </a:lnTo>
                <a:lnTo>
                  <a:pt x="22590" y="23450"/>
                </a:lnTo>
                <a:lnTo>
                  <a:pt x="22560" y="23480"/>
                </a:lnTo>
                <a:lnTo>
                  <a:pt x="22530" y="23530"/>
                </a:lnTo>
                <a:lnTo>
                  <a:pt x="22510" y="23590"/>
                </a:lnTo>
                <a:lnTo>
                  <a:pt x="22470" y="23870"/>
                </a:lnTo>
                <a:lnTo>
                  <a:pt x="22470" y="23920"/>
                </a:lnTo>
                <a:lnTo>
                  <a:pt x="22480" y="23940"/>
                </a:lnTo>
                <a:lnTo>
                  <a:pt x="22500" y="23960"/>
                </a:lnTo>
                <a:lnTo>
                  <a:pt x="22520" y="23980"/>
                </a:lnTo>
                <a:lnTo>
                  <a:pt x="22580" y="24000"/>
                </a:lnTo>
                <a:lnTo>
                  <a:pt x="22630" y="24000"/>
                </a:lnTo>
                <a:lnTo>
                  <a:pt x="22690" y="24000"/>
                </a:lnTo>
                <a:lnTo>
                  <a:pt x="22760" y="23980"/>
                </a:lnTo>
                <a:lnTo>
                  <a:pt x="22820" y="23960"/>
                </a:lnTo>
                <a:lnTo>
                  <a:pt x="22970" y="23850"/>
                </a:lnTo>
                <a:lnTo>
                  <a:pt x="23000" y="23830"/>
                </a:lnTo>
                <a:lnTo>
                  <a:pt x="23050" y="23820"/>
                </a:lnTo>
                <a:lnTo>
                  <a:pt x="23700" y="23820"/>
                </a:lnTo>
                <a:lnTo>
                  <a:pt x="23800" y="23830"/>
                </a:lnTo>
                <a:lnTo>
                  <a:pt x="23870" y="23840"/>
                </a:lnTo>
                <a:lnTo>
                  <a:pt x="23900" y="23860"/>
                </a:lnTo>
                <a:lnTo>
                  <a:pt x="23940" y="23900"/>
                </a:lnTo>
                <a:lnTo>
                  <a:pt x="23980" y="23950"/>
                </a:lnTo>
                <a:lnTo>
                  <a:pt x="23990" y="23980"/>
                </a:lnTo>
                <a:lnTo>
                  <a:pt x="23990" y="24000"/>
                </a:lnTo>
                <a:lnTo>
                  <a:pt x="23990" y="24030"/>
                </a:lnTo>
                <a:lnTo>
                  <a:pt x="23930" y="24140"/>
                </a:lnTo>
                <a:lnTo>
                  <a:pt x="23920" y="24180"/>
                </a:lnTo>
                <a:lnTo>
                  <a:pt x="23930" y="24230"/>
                </a:lnTo>
                <a:lnTo>
                  <a:pt x="23950" y="24260"/>
                </a:lnTo>
                <a:lnTo>
                  <a:pt x="23990" y="24290"/>
                </a:lnTo>
                <a:lnTo>
                  <a:pt x="24070" y="24320"/>
                </a:lnTo>
                <a:lnTo>
                  <a:pt x="24160" y="24380"/>
                </a:lnTo>
                <a:lnTo>
                  <a:pt x="24260" y="24410"/>
                </a:lnTo>
                <a:lnTo>
                  <a:pt x="24300" y="24430"/>
                </a:lnTo>
                <a:lnTo>
                  <a:pt x="24480" y="24590"/>
                </a:lnTo>
                <a:lnTo>
                  <a:pt x="24530" y="24620"/>
                </a:lnTo>
                <a:lnTo>
                  <a:pt x="24640" y="24660"/>
                </a:lnTo>
                <a:lnTo>
                  <a:pt x="24710" y="24710"/>
                </a:lnTo>
                <a:lnTo>
                  <a:pt x="24740" y="24720"/>
                </a:lnTo>
                <a:lnTo>
                  <a:pt x="24790" y="24740"/>
                </a:lnTo>
                <a:lnTo>
                  <a:pt x="24930" y="24750"/>
                </a:lnTo>
                <a:lnTo>
                  <a:pt x="25610" y="24740"/>
                </a:lnTo>
                <a:lnTo>
                  <a:pt x="25750" y="24740"/>
                </a:lnTo>
                <a:lnTo>
                  <a:pt x="25850" y="24750"/>
                </a:lnTo>
                <a:lnTo>
                  <a:pt x="25900" y="24780"/>
                </a:lnTo>
                <a:lnTo>
                  <a:pt x="26030" y="24880"/>
                </a:lnTo>
                <a:lnTo>
                  <a:pt x="26130" y="25000"/>
                </a:lnTo>
                <a:lnTo>
                  <a:pt x="26200" y="25160"/>
                </a:lnTo>
                <a:lnTo>
                  <a:pt x="26260" y="25240"/>
                </a:lnTo>
                <a:lnTo>
                  <a:pt x="26290" y="25290"/>
                </a:lnTo>
                <a:lnTo>
                  <a:pt x="26350" y="25440"/>
                </a:lnTo>
                <a:lnTo>
                  <a:pt x="26510" y="25390"/>
                </a:lnTo>
                <a:lnTo>
                  <a:pt x="26630" y="25370"/>
                </a:lnTo>
                <a:lnTo>
                  <a:pt x="26790" y="25370"/>
                </a:lnTo>
                <a:lnTo>
                  <a:pt x="26900" y="25390"/>
                </a:lnTo>
                <a:lnTo>
                  <a:pt x="26960" y="25430"/>
                </a:lnTo>
                <a:lnTo>
                  <a:pt x="26990" y="25460"/>
                </a:lnTo>
                <a:lnTo>
                  <a:pt x="27010" y="25530"/>
                </a:lnTo>
                <a:lnTo>
                  <a:pt x="27030" y="25660"/>
                </a:lnTo>
                <a:lnTo>
                  <a:pt x="27050" y="25730"/>
                </a:lnTo>
                <a:lnTo>
                  <a:pt x="27080" y="25790"/>
                </a:lnTo>
                <a:lnTo>
                  <a:pt x="27120" y="25830"/>
                </a:lnTo>
                <a:lnTo>
                  <a:pt x="27180" y="25870"/>
                </a:lnTo>
                <a:lnTo>
                  <a:pt x="27260" y="25880"/>
                </a:lnTo>
                <a:lnTo>
                  <a:pt x="27370" y="25870"/>
                </a:lnTo>
                <a:lnTo>
                  <a:pt x="27470" y="25830"/>
                </a:lnTo>
                <a:lnTo>
                  <a:pt x="27610" y="25920"/>
                </a:lnTo>
                <a:lnTo>
                  <a:pt x="27670" y="25980"/>
                </a:lnTo>
                <a:lnTo>
                  <a:pt x="27740" y="26030"/>
                </a:lnTo>
                <a:lnTo>
                  <a:pt x="27790" y="26090"/>
                </a:lnTo>
                <a:lnTo>
                  <a:pt x="27890" y="26150"/>
                </a:lnTo>
                <a:lnTo>
                  <a:pt x="27930" y="26200"/>
                </a:lnTo>
                <a:lnTo>
                  <a:pt x="27960" y="26240"/>
                </a:lnTo>
                <a:lnTo>
                  <a:pt x="28000" y="26340"/>
                </a:lnTo>
                <a:lnTo>
                  <a:pt x="28030" y="26440"/>
                </a:lnTo>
                <a:lnTo>
                  <a:pt x="28060" y="26710"/>
                </a:lnTo>
                <a:lnTo>
                  <a:pt x="28100" y="26880"/>
                </a:lnTo>
                <a:lnTo>
                  <a:pt x="28120" y="27190"/>
                </a:lnTo>
                <a:lnTo>
                  <a:pt x="28110" y="27270"/>
                </a:lnTo>
                <a:lnTo>
                  <a:pt x="28110" y="27310"/>
                </a:lnTo>
                <a:lnTo>
                  <a:pt x="28080" y="27340"/>
                </a:lnTo>
                <a:lnTo>
                  <a:pt x="28050" y="27370"/>
                </a:lnTo>
                <a:lnTo>
                  <a:pt x="27950" y="27400"/>
                </a:lnTo>
                <a:lnTo>
                  <a:pt x="27910" y="27420"/>
                </a:lnTo>
                <a:lnTo>
                  <a:pt x="27820" y="27500"/>
                </a:lnTo>
                <a:lnTo>
                  <a:pt x="27800" y="27530"/>
                </a:lnTo>
                <a:lnTo>
                  <a:pt x="27780" y="27550"/>
                </a:lnTo>
                <a:lnTo>
                  <a:pt x="27770" y="27610"/>
                </a:lnTo>
                <a:lnTo>
                  <a:pt x="27730" y="27780"/>
                </a:lnTo>
                <a:lnTo>
                  <a:pt x="27670" y="27900"/>
                </a:lnTo>
                <a:lnTo>
                  <a:pt x="27650" y="27960"/>
                </a:lnTo>
                <a:lnTo>
                  <a:pt x="27650" y="28020"/>
                </a:lnTo>
                <a:lnTo>
                  <a:pt x="27640" y="28160"/>
                </a:lnTo>
                <a:lnTo>
                  <a:pt x="27660" y="28290"/>
                </a:lnTo>
                <a:lnTo>
                  <a:pt x="27670" y="28350"/>
                </a:lnTo>
                <a:lnTo>
                  <a:pt x="27680" y="28380"/>
                </a:lnTo>
                <a:lnTo>
                  <a:pt x="27720" y="28430"/>
                </a:lnTo>
                <a:lnTo>
                  <a:pt x="27740" y="28470"/>
                </a:lnTo>
                <a:lnTo>
                  <a:pt x="27750" y="28530"/>
                </a:lnTo>
                <a:lnTo>
                  <a:pt x="27760" y="28580"/>
                </a:lnTo>
                <a:lnTo>
                  <a:pt x="27750" y="28640"/>
                </a:lnTo>
                <a:lnTo>
                  <a:pt x="27740" y="28700"/>
                </a:lnTo>
                <a:lnTo>
                  <a:pt x="27680" y="28820"/>
                </a:lnTo>
                <a:lnTo>
                  <a:pt x="27660" y="28870"/>
                </a:lnTo>
                <a:lnTo>
                  <a:pt x="27650" y="28940"/>
                </a:lnTo>
                <a:lnTo>
                  <a:pt x="27650" y="29070"/>
                </a:lnTo>
                <a:lnTo>
                  <a:pt x="27640" y="29360"/>
                </a:lnTo>
                <a:lnTo>
                  <a:pt x="27650" y="29490"/>
                </a:lnTo>
                <a:lnTo>
                  <a:pt x="27650" y="29560"/>
                </a:lnTo>
                <a:lnTo>
                  <a:pt x="27670" y="29620"/>
                </a:lnTo>
                <a:lnTo>
                  <a:pt x="27680" y="29640"/>
                </a:lnTo>
                <a:lnTo>
                  <a:pt x="27780" y="29750"/>
                </a:lnTo>
                <a:lnTo>
                  <a:pt x="27830" y="29790"/>
                </a:lnTo>
                <a:lnTo>
                  <a:pt x="27930" y="29840"/>
                </a:lnTo>
                <a:lnTo>
                  <a:pt x="27840" y="29930"/>
                </a:lnTo>
                <a:lnTo>
                  <a:pt x="27780" y="29980"/>
                </a:lnTo>
                <a:lnTo>
                  <a:pt x="27680" y="30040"/>
                </a:lnTo>
                <a:lnTo>
                  <a:pt x="27620" y="30100"/>
                </a:lnTo>
                <a:lnTo>
                  <a:pt x="27580" y="30120"/>
                </a:lnTo>
                <a:lnTo>
                  <a:pt x="27500" y="30140"/>
                </a:lnTo>
                <a:lnTo>
                  <a:pt x="27460" y="30170"/>
                </a:lnTo>
                <a:lnTo>
                  <a:pt x="27400" y="30220"/>
                </a:lnTo>
                <a:lnTo>
                  <a:pt x="27340" y="30270"/>
                </a:lnTo>
                <a:lnTo>
                  <a:pt x="27300" y="30320"/>
                </a:lnTo>
                <a:lnTo>
                  <a:pt x="27260" y="30340"/>
                </a:lnTo>
                <a:lnTo>
                  <a:pt x="27200" y="30360"/>
                </a:lnTo>
                <a:lnTo>
                  <a:pt x="27140" y="30380"/>
                </a:lnTo>
                <a:lnTo>
                  <a:pt x="26910" y="30370"/>
                </a:lnTo>
                <a:lnTo>
                  <a:pt x="26850" y="30370"/>
                </a:lnTo>
                <a:lnTo>
                  <a:pt x="26800" y="30380"/>
                </a:lnTo>
                <a:lnTo>
                  <a:pt x="26770" y="30390"/>
                </a:lnTo>
                <a:lnTo>
                  <a:pt x="26680" y="30450"/>
                </a:lnTo>
                <a:lnTo>
                  <a:pt x="26550" y="30490"/>
                </a:lnTo>
                <a:lnTo>
                  <a:pt x="26490" y="30510"/>
                </a:lnTo>
                <a:lnTo>
                  <a:pt x="26350" y="30590"/>
                </a:lnTo>
                <a:lnTo>
                  <a:pt x="26300" y="30630"/>
                </a:lnTo>
                <a:lnTo>
                  <a:pt x="26200" y="30740"/>
                </a:lnTo>
                <a:lnTo>
                  <a:pt x="26170" y="30780"/>
                </a:lnTo>
                <a:lnTo>
                  <a:pt x="26140" y="30880"/>
                </a:lnTo>
                <a:lnTo>
                  <a:pt x="26080" y="30960"/>
                </a:lnTo>
                <a:lnTo>
                  <a:pt x="26060" y="31000"/>
                </a:lnTo>
                <a:lnTo>
                  <a:pt x="26040" y="31040"/>
                </a:lnTo>
                <a:lnTo>
                  <a:pt x="26030" y="31080"/>
                </a:lnTo>
                <a:lnTo>
                  <a:pt x="26030" y="31120"/>
                </a:lnTo>
                <a:lnTo>
                  <a:pt x="26040" y="31160"/>
                </a:lnTo>
                <a:lnTo>
                  <a:pt x="26060" y="31210"/>
                </a:lnTo>
                <a:lnTo>
                  <a:pt x="26090" y="31240"/>
                </a:lnTo>
                <a:lnTo>
                  <a:pt x="26110" y="31260"/>
                </a:lnTo>
                <a:lnTo>
                  <a:pt x="26140" y="31260"/>
                </a:lnTo>
                <a:lnTo>
                  <a:pt x="26190" y="31270"/>
                </a:lnTo>
                <a:lnTo>
                  <a:pt x="26240" y="31250"/>
                </a:lnTo>
                <a:lnTo>
                  <a:pt x="26260" y="31240"/>
                </a:lnTo>
                <a:lnTo>
                  <a:pt x="26320" y="31200"/>
                </a:lnTo>
                <a:lnTo>
                  <a:pt x="26360" y="31180"/>
                </a:lnTo>
                <a:lnTo>
                  <a:pt x="26410" y="31180"/>
                </a:lnTo>
                <a:lnTo>
                  <a:pt x="26460" y="31180"/>
                </a:lnTo>
                <a:lnTo>
                  <a:pt x="26500" y="31200"/>
                </a:lnTo>
                <a:lnTo>
                  <a:pt x="26570" y="31270"/>
                </a:lnTo>
                <a:lnTo>
                  <a:pt x="26600" y="31300"/>
                </a:lnTo>
                <a:lnTo>
                  <a:pt x="26620" y="31340"/>
                </a:lnTo>
                <a:lnTo>
                  <a:pt x="26630" y="31400"/>
                </a:lnTo>
                <a:lnTo>
                  <a:pt x="26630" y="31440"/>
                </a:lnTo>
                <a:lnTo>
                  <a:pt x="26630" y="31460"/>
                </a:lnTo>
                <a:lnTo>
                  <a:pt x="26610" y="31490"/>
                </a:lnTo>
                <a:lnTo>
                  <a:pt x="26570" y="31530"/>
                </a:lnTo>
                <a:lnTo>
                  <a:pt x="26540" y="31560"/>
                </a:lnTo>
                <a:lnTo>
                  <a:pt x="26510" y="31640"/>
                </a:lnTo>
                <a:lnTo>
                  <a:pt x="26500" y="31680"/>
                </a:lnTo>
                <a:lnTo>
                  <a:pt x="26510" y="31800"/>
                </a:lnTo>
                <a:lnTo>
                  <a:pt x="26500" y="31850"/>
                </a:lnTo>
                <a:lnTo>
                  <a:pt x="26490" y="31900"/>
                </a:lnTo>
                <a:lnTo>
                  <a:pt x="26480" y="31930"/>
                </a:lnTo>
                <a:lnTo>
                  <a:pt x="26370" y="32060"/>
                </a:lnTo>
                <a:lnTo>
                  <a:pt x="26320" y="32100"/>
                </a:lnTo>
                <a:lnTo>
                  <a:pt x="26260" y="32140"/>
                </a:lnTo>
                <a:lnTo>
                  <a:pt x="26300" y="32250"/>
                </a:lnTo>
                <a:lnTo>
                  <a:pt x="26330" y="32290"/>
                </a:lnTo>
                <a:lnTo>
                  <a:pt x="26420" y="32390"/>
                </a:lnTo>
                <a:lnTo>
                  <a:pt x="26530" y="32480"/>
                </a:lnTo>
                <a:lnTo>
                  <a:pt x="26570" y="32510"/>
                </a:lnTo>
                <a:lnTo>
                  <a:pt x="26600" y="32510"/>
                </a:lnTo>
                <a:lnTo>
                  <a:pt x="26780" y="32540"/>
                </a:lnTo>
                <a:lnTo>
                  <a:pt x="26840" y="32560"/>
                </a:lnTo>
                <a:lnTo>
                  <a:pt x="26870" y="32570"/>
                </a:lnTo>
                <a:lnTo>
                  <a:pt x="26910" y="32610"/>
                </a:lnTo>
                <a:lnTo>
                  <a:pt x="26950" y="32660"/>
                </a:lnTo>
                <a:lnTo>
                  <a:pt x="26970" y="32700"/>
                </a:lnTo>
                <a:lnTo>
                  <a:pt x="27010" y="32820"/>
                </a:lnTo>
                <a:lnTo>
                  <a:pt x="27020" y="32920"/>
                </a:lnTo>
                <a:lnTo>
                  <a:pt x="27020" y="33010"/>
                </a:lnTo>
                <a:lnTo>
                  <a:pt x="26980" y="33170"/>
                </a:lnTo>
                <a:lnTo>
                  <a:pt x="26950" y="33390"/>
                </a:lnTo>
                <a:lnTo>
                  <a:pt x="26970" y="33720"/>
                </a:lnTo>
                <a:lnTo>
                  <a:pt x="26990" y="33810"/>
                </a:lnTo>
                <a:lnTo>
                  <a:pt x="26990" y="33840"/>
                </a:lnTo>
                <a:lnTo>
                  <a:pt x="27020" y="33880"/>
                </a:lnTo>
                <a:lnTo>
                  <a:pt x="27110" y="33990"/>
                </a:lnTo>
                <a:lnTo>
                  <a:pt x="27190" y="34050"/>
                </a:lnTo>
                <a:lnTo>
                  <a:pt x="27270" y="34140"/>
                </a:lnTo>
                <a:lnTo>
                  <a:pt x="27290" y="34190"/>
                </a:lnTo>
                <a:lnTo>
                  <a:pt x="27310" y="34280"/>
                </a:lnTo>
                <a:lnTo>
                  <a:pt x="27320" y="34510"/>
                </a:lnTo>
                <a:lnTo>
                  <a:pt x="27330" y="34610"/>
                </a:lnTo>
                <a:lnTo>
                  <a:pt x="27350" y="34660"/>
                </a:lnTo>
                <a:lnTo>
                  <a:pt x="27430" y="34770"/>
                </a:lnTo>
                <a:lnTo>
                  <a:pt x="27480" y="34860"/>
                </a:lnTo>
                <a:lnTo>
                  <a:pt x="27410" y="34890"/>
                </a:lnTo>
                <a:lnTo>
                  <a:pt x="27280" y="34930"/>
                </a:lnTo>
                <a:lnTo>
                  <a:pt x="27230" y="34950"/>
                </a:lnTo>
                <a:lnTo>
                  <a:pt x="27140" y="35030"/>
                </a:lnTo>
                <a:lnTo>
                  <a:pt x="27120" y="35070"/>
                </a:lnTo>
                <a:lnTo>
                  <a:pt x="27110" y="35090"/>
                </a:lnTo>
                <a:lnTo>
                  <a:pt x="27090" y="35150"/>
                </a:lnTo>
                <a:lnTo>
                  <a:pt x="27100" y="35200"/>
                </a:lnTo>
                <a:lnTo>
                  <a:pt x="27100" y="35230"/>
                </a:lnTo>
                <a:lnTo>
                  <a:pt x="27120" y="35290"/>
                </a:lnTo>
                <a:lnTo>
                  <a:pt x="27210" y="35450"/>
                </a:lnTo>
                <a:lnTo>
                  <a:pt x="27270" y="35510"/>
                </a:lnTo>
                <a:lnTo>
                  <a:pt x="27290" y="35550"/>
                </a:lnTo>
                <a:lnTo>
                  <a:pt x="27340" y="35670"/>
                </a:lnTo>
                <a:lnTo>
                  <a:pt x="27400" y="35750"/>
                </a:lnTo>
                <a:lnTo>
                  <a:pt x="27410" y="35780"/>
                </a:lnTo>
                <a:lnTo>
                  <a:pt x="27420" y="35830"/>
                </a:lnTo>
                <a:lnTo>
                  <a:pt x="27450" y="36020"/>
                </a:lnTo>
                <a:lnTo>
                  <a:pt x="27470" y="36080"/>
                </a:lnTo>
                <a:lnTo>
                  <a:pt x="27520" y="36190"/>
                </a:lnTo>
                <a:lnTo>
                  <a:pt x="27540" y="36280"/>
                </a:lnTo>
                <a:lnTo>
                  <a:pt x="27540" y="36350"/>
                </a:lnTo>
                <a:lnTo>
                  <a:pt x="27540" y="36410"/>
                </a:lnTo>
                <a:lnTo>
                  <a:pt x="27530" y="36460"/>
                </a:lnTo>
                <a:lnTo>
                  <a:pt x="27520" y="36490"/>
                </a:lnTo>
                <a:lnTo>
                  <a:pt x="27460" y="36570"/>
                </a:lnTo>
                <a:lnTo>
                  <a:pt x="27420" y="36670"/>
                </a:lnTo>
                <a:lnTo>
                  <a:pt x="27400" y="36710"/>
                </a:lnTo>
                <a:lnTo>
                  <a:pt x="27350" y="36780"/>
                </a:lnTo>
                <a:lnTo>
                  <a:pt x="27280" y="36890"/>
                </a:lnTo>
                <a:lnTo>
                  <a:pt x="27220" y="36970"/>
                </a:lnTo>
                <a:lnTo>
                  <a:pt x="27300" y="37120"/>
                </a:lnTo>
                <a:lnTo>
                  <a:pt x="27330" y="37160"/>
                </a:lnTo>
                <a:lnTo>
                  <a:pt x="27380" y="37220"/>
                </a:lnTo>
                <a:lnTo>
                  <a:pt x="27410" y="37260"/>
                </a:lnTo>
                <a:lnTo>
                  <a:pt x="27420" y="37310"/>
                </a:lnTo>
                <a:lnTo>
                  <a:pt x="27440" y="37430"/>
                </a:lnTo>
                <a:lnTo>
                  <a:pt x="27460" y="37480"/>
                </a:lnTo>
                <a:lnTo>
                  <a:pt x="27470" y="37510"/>
                </a:lnTo>
                <a:lnTo>
                  <a:pt x="27530" y="37590"/>
                </a:lnTo>
                <a:lnTo>
                  <a:pt x="27570" y="37710"/>
                </a:lnTo>
                <a:lnTo>
                  <a:pt x="27630" y="37800"/>
                </a:lnTo>
                <a:lnTo>
                  <a:pt x="27650" y="37820"/>
                </a:lnTo>
                <a:lnTo>
                  <a:pt x="27660" y="37850"/>
                </a:lnTo>
                <a:lnTo>
                  <a:pt x="27660" y="37910"/>
                </a:lnTo>
                <a:lnTo>
                  <a:pt x="27660" y="37990"/>
                </a:lnTo>
                <a:lnTo>
                  <a:pt x="27640" y="38050"/>
                </a:lnTo>
                <a:lnTo>
                  <a:pt x="27620" y="38070"/>
                </a:lnTo>
                <a:lnTo>
                  <a:pt x="27590" y="38100"/>
                </a:lnTo>
                <a:lnTo>
                  <a:pt x="27510" y="38120"/>
                </a:lnTo>
                <a:lnTo>
                  <a:pt x="27470" y="38140"/>
                </a:lnTo>
                <a:lnTo>
                  <a:pt x="27380" y="38220"/>
                </a:lnTo>
                <a:lnTo>
                  <a:pt x="27360" y="38260"/>
                </a:lnTo>
                <a:lnTo>
                  <a:pt x="27340" y="38280"/>
                </a:lnTo>
                <a:lnTo>
                  <a:pt x="27330" y="38330"/>
                </a:lnTo>
                <a:lnTo>
                  <a:pt x="27320" y="38510"/>
                </a:lnTo>
                <a:lnTo>
                  <a:pt x="27310" y="38560"/>
                </a:lnTo>
                <a:lnTo>
                  <a:pt x="27290" y="38610"/>
                </a:lnTo>
                <a:lnTo>
                  <a:pt x="27280" y="38640"/>
                </a:lnTo>
                <a:lnTo>
                  <a:pt x="27240" y="38670"/>
                </a:lnTo>
                <a:lnTo>
                  <a:pt x="27150" y="38700"/>
                </a:lnTo>
                <a:lnTo>
                  <a:pt x="27110" y="38720"/>
                </a:lnTo>
                <a:lnTo>
                  <a:pt x="27070" y="38770"/>
                </a:lnTo>
                <a:lnTo>
                  <a:pt x="27000" y="38810"/>
                </a:lnTo>
                <a:lnTo>
                  <a:pt x="26880" y="38950"/>
                </a:lnTo>
                <a:lnTo>
                  <a:pt x="26800" y="39080"/>
                </a:lnTo>
                <a:lnTo>
                  <a:pt x="26790" y="39130"/>
                </a:lnTo>
                <a:lnTo>
                  <a:pt x="26780" y="39150"/>
                </a:lnTo>
                <a:lnTo>
                  <a:pt x="26790" y="39200"/>
                </a:lnTo>
                <a:lnTo>
                  <a:pt x="26790" y="39220"/>
                </a:lnTo>
                <a:lnTo>
                  <a:pt x="26830" y="39270"/>
                </a:lnTo>
                <a:lnTo>
                  <a:pt x="26850" y="39320"/>
                </a:lnTo>
                <a:lnTo>
                  <a:pt x="26850" y="39370"/>
                </a:lnTo>
                <a:lnTo>
                  <a:pt x="26840" y="39420"/>
                </a:lnTo>
                <a:lnTo>
                  <a:pt x="26820" y="39460"/>
                </a:lnTo>
                <a:lnTo>
                  <a:pt x="26720" y="39560"/>
                </a:lnTo>
                <a:lnTo>
                  <a:pt x="26620" y="39620"/>
                </a:lnTo>
                <a:lnTo>
                  <a:pt x="26580" y="39650"/>
                </a:lnTo>
                <a:lnTo>
                  <a:pt x="26550" y="39690"/>
                </a:lnTo>
                <a:lnTo>
                  <a:pt x="26520" y="39730"/>
                </a:lnTo>
                <a:lnTo>
                  <a:pt x="26510" y="39780"/>
                </a:lnTo>
                <a:lnTo>
                  <a:pt x="26520" y="39820"/>
                </a:lnTo>
                <a:lnTo>
                  <a:pt x="26530" y="39860"/>
                </a:lnTo>
                <a:lnTo>
                  <a:pt x="26550" y="39900"/>
                </a:lnTo>
                <a:lnTo>
                  <a:pt x="26610" y="39950"/>
                </a:lnTo>
                <a:lnTo>
                  <a:pt x="26720" y="40060"/>
                </a:lnTo>
                <a:lnTo>
                  <a:pt x="26740" y="40110"/>
                </a:lnTo>
                <a:lnTo>
                  <a:pt x="26750" y="40170"/>
                </a:lnTo>
                <a:lnTo>
                  <a:pt x="26750" y="40200"/>
                </a:lnTo>
                <a:lnTo>
                  <a:pt x="26730" y="40250"/>
                </a:lnTo>
                <a:lnTo>
                  <a:pt x="26720" y="40280"/>
                </a:lnTo>
                <a:lnTo>
                  <a:pt x="26680" y="40320"/>
                </a:lnTo>
                <a:lnTo>
                  <a:pt x="26630" y="40360"/>
                </a:lnTo>
                <a:lnTo>
                  <a:pt x="26560" y="40400"/>
                </a:lnTo>
                <a:lnTo>
                  <a:pt x="26500" y="40460"/>
                </a:lnTo>
                <a:lnTo>
                  <a:pt x="26450" y="40490"/>
                </a:lnTo>
                <a:lnTo>
                  <a:pt x="26420" y="40520"/>
                </a:lnTo>
                <a:lnTo>
                  <a:pt x="26400" y="40560"/>
                </a:lnTo>
                <a:lnTo>
                  <a:pt x="26400" y="40620"/>
                </a:lnTo>
                <a:lnTo>
                  <a:pt x="26410" y="40700"/>
                </a:lnTo>
                <a:lnTo>
                  <a:pt x="26430" y="40780"/>
                </a:lnTo>
                <a:lnTo>
                  <a:pt x="26440" y="40800"/>
                </a:lnTo>
                <a:lnTo>
                  <a:pt x="26500" y="40880"/>
                </a:lnTo>
                <a:lnTo>
                  <a:pt x="26540" y="40980"/>
                </a:lnTo>
                <a:lnTo>
                  <a:pt x="26560" y="41020"/>
                </a:lnTo>
                <a:lnTo>
                  <a:pt x="26600" y="41070"/>
                </a:lnTo>
                <a:lnTo>
                  <a:pt x="26630" y="41110"/>
                </a:lnTo>
                <a:lnTo>
                  <a:pt x="26640" y="41160"/>
                </a:lnTo>
                <a:lnTo>
                  <a:pt x="26650" y="41210"/>
                </a:lnTo>
                <a:lnTo>
                  <a:pt x="26650" y="41300"/>
                </a:lnTo>
                <a:lnTo>
                  <a:pt x="26640" y="41340"/>
                </a:lnTo>
                <a:lnTo>
                  <a:pt x="26610" y="41370"/>
                </a:lnTo>
                <a:lnTo>
                  <a:pt x="26590" y="41380"/>
                </a:lnTo>
                <a:lnTo>
                  <a:pt x="26480" y="41420"/>
                </a:lnTo>
                <a:lnTo>
                  <a:pt x="26460" y="41440"/>
                </a:lnTo>
                <a:lnTo>
                  <a:pt x="26450" y="41460"/>
                </a:lnTo>
                <a:lnTo>
                  <a:pt x="26440" y="41480"/>
                </a:lnTo>
                <a:lnTo>
                  <a:pt x="26420" y="41540"/>
                </a:lnTo>
                <a:lnTo>
                  <a:pt x="26400" y="41780"/>
                </a:lnTo>
                <a:lnTo>
                  <a:pt x="26390" y="41830"/>
                </a:lnTo>
                <a:lnTo>
                  <a:pt x="26360" y="41880"/>
                </a:lnTo>
                <a:lnTo>
                  <a:pt x="26290" y="41940"/>
                </a:lnTo>
                <a:lnTo>
                  <a:pt x="26220" y="41990"/>
                </a:lnTo>
                <a:lnTo>
                  <a:pt x="26150" y="42040"/>
                </a:lnTo>
                <a:lnTo>
                  <a:pt x="26040" y="42090"/>
                </a:lnTo>
                <a:lnTo>
                  <a:pt x="26000" y="42120"/>
                </a:lnTo>
                <a:lnTo>
                  <a:pt x="25970" y="42150"/>
                </a:lnTo>
                <a:lnTo>
                  <a:pt x="25900" y="42240"/>
                </a:lnTo>
                <a:lnTo>
                  <a:pt x="25770" y="42330"/>
                </a:lnTo>
                <a:lnTo>
                  <a:pt x="25710" y="42390"/>
                </a:lnTo>
                <a:lnTo>
                  <a:pt x="25650" y="42440"/>
                </a:lnTo>
                <a:lnTo>
                  <a:pt x="25610" y="42480"/>
                </a:lnTo>
                <a:lnTo>
                  <a:pt x="25570" y="42500"/>
                </a:lnTo>
                <a:lnTo>
                  <a:pt x="25540" y="42510"/>
                </a:lnTo>
                <a:lnTo>
                  <a:pt x="25490" y="42510"/>
                </a:lnTo>
                <a:lnTo>
                  <a:pt x="25440" y="42500"/>
                </a:lnTo>
                <a:lnTo>
                  <a:pt x="25400" y="42480"/>
                </a:lnTo>
                <a:lnTo>
                  <a:pt x="25360" y="42450"/>
                </a:lnTo>
                <a:lnTo>
                  <a:pt x="25310" y="42430"/>
                </a:lnTo>
                <a:lnTo>
                  <a:pt x="25110" y="42370"/>
                </a:lnTo>
                <a:lnTo>
                  <a:pt x="25060" y="42370"/>
                </a:lnTo>
                <a:lnTo>
                  <a:pt x="25010" y="42390"/>
                </a:lnTo>
                <a:lnTo>
                  <a:pt x="24970" y="42420"/>
                </a:lnTo>
                <a:lnTo>
                  <a:pt x="24940" y="42460"/>
                </a:lnTo>
                <a:lnTo>
                  <a:pt x="24930" y="42520"/>
                </a:lnTo>
                <a:lnTo>
                  <a:pt x="24920" y="42620"/>
                </a:lnTo>
                <a:lnTo>
                  <a:pt x="24930" y="42780"/>
                </a:lnTo>
                <a:lnTo>
                  <a:pt x="24950" y="43040"/>
                </a:lnTo>
                <a:lnTo>
                  <a:pt x="24940" y="43080"/>
                </a:lnTo>
                <a:lnTo>
                  <a:pt x="24920" y="43170"/>
                </a:lnTo>
                <a:lnTo>
                  <a:pt x="24860" y="43290"/>
                </a:lnTo>
                <a:lnTo>
                  <a:pt x="24850" y="43320"/>
                </a:lnTo>
                <a:lnTo>
                  <a:pt x="24850" y="43360"/>
                </a:lnTo>
                <a:lnTo>
                  <a:pt x="24860" y="43380"/>
                </a:lnTo>
                <a:lnTo>
                  <a:pt x="24870" y="43420"/>
                </a:lnTo>
                <a:lnTo>
                  <a:pt x="24960" y="43520"/>
                </a:lnTo>
                <a:lnTo>
                  <a:pt x="25010" y="43580"/>
                </a:lnTo>
                <a:lnTo>
                  <a:pt x="25030" y="43630"/>
                </a:lnTo>
                <a:lnTo>
                  <a:pt x="25060" y="43770"/>
                </a:lnTo>
                <a:lnTo>
                  <a:pt x="25080" y="43820"/>
                </a:lnTo>
                <a:lnTo>
                  <a:pt x="25090" y="43850"/>
                </a:lnTo>
                <a:lnTo>
                  <a:pt x="25130" y="43910"/>
                </a:lnTo>
                <a:lnTo>
                  <a:pt x="25150" y="43960"/>
                </a:lnTo>
                <a:lnTo>
                  <a:pt x="25160" y="44020"/>
                </a:lnTo>
                <a:lnTo>
                  <a:pt x="25170" y="44090"/>
                </a:lnTo>
                <a:lnTo>
                  <a:pt x="25150" y="44180"/>
                </a:lnTo>
                <a:lnTo>
                  <a:pt x="25130" y="44240"/>
                </a:lnTo>
                <a:lnTo>
                  <a:pt x="25090" y="44280"/>
                </a:lnTo>
                <a:lnTo>
                  <a:pt x="25050" y="44320"/>
                </a:lnTo>
                <a:lnTo>
                  <a:pt x="24970" y="44370"/>
                </a:lnTo>
                <a:lnTo>
                  <a:pt x="24920" y="44400"/>
                </a:lnTo>
                <a:lnTo>
                  <a:pt x="24880" y="44430"/>
                </a:lnTo>
                <a:lnTo>
                  <a:pt x="24850" y="44430"/>
                </a:lnTo>
                <a:lnTo>
                  <a:pt x="24710" y="44450"/>
                </a:lnTo>
                <a:lnTo>
                  <a:pt x="24650" y="44470"/>
                </a:lnTo>
                <a:lnTo>
                  <a:pt x="24610" y="44490"/>
                </a:lnTo>
                <a:lnTo>
                  <a:pt x="24520" y="44580"/>
                </a:lnTo>
                <a:lnTo>
                  <a:pt x="24500" y="44620"/>
                </a:lnTo>
                <a:lnTo>
                  <a:pt x="24490" y="44640"/>
                </a:lnTo>
                <a:lnTo>
                  <a:pt x="24470" y="44790"/>
                </a:lnTo>
                <a:lnTo>
                  <a:pt x="24450" y="44840"/>
                </a:lnTo>
                <a:lnTo>
                  <a:pt x="24440" y="44860"/>
                </a:lnTo>
                <a:lnTo>
                  <a:pt x="24400" y="44930"/>
                </a:lnTo>
                <a:lnTo>
                  <a:pt x="24390" y="44960"/>
                </a:lnTo>
                <a:lnTo>
                  <a:pt x="24370" y="45010"/>
                </a:lnTo>
                <a:lnTo>
                  <a:pt x="24350" y="45150"/>
                </a:lnTo>
                <a:lnTo>
                  <a:pt x="24330" y="45200"/>
                </a:lnTo>
                <a:lnTo>
                  <a:pt x="24280" y="45270"/>
                </a:lnTo>
                <a:lnTo>
                  <a:pt x="24280" y="45290"/>
                </a:lnTo>
                <a:lnTo>
                  <a:pt x="24270" y="45340"/>
                </a:lnTo>
                <a:lnTo>
                  <a:pt x="24270" y="45390"/>
                </a:lnTo>
                <a:lnTo>
                  <a:pt x="24280" y="45440"/>
                </a:lnTo>
                <a:lnTo>
                  <a:pt x="24340" y="45520"/>
                </a:lnTo>
                <a:lnTo>
                  <a:pt x="24380" y="45610"/>
                </a:lnTo>
                <a:lnTo>
                  <a:pt x="24400" y="45660"/>
                </a:lnTo>
                <a:lnTo>
                  <a:pt x="24470" y="45740"/>
                </a:lnTo>
                <a:lnTo>
                  <a:pt x="24520" y="45820"/>
                </a:lnTo>
                <a:lnTo>
                  <a:pt x="24640" y="46000"/>
                </a:lnTo>
                <a:lnTo>
                  <a:pt x="24610" y="45980"/>
                </a:lnTo>
                <a:lnTo>
                  <a:pt x="24580" y="45990"/>
                </a:lnTo>
                <a:lnTo>
                  <a:pt x="24560" y="46000"/>
                </a:lnTo>
                <a:lnTo>
                  <a:pt x="24550" y="46040"/>
                </a:lnTo>
                <a:lnTo>
                  <a:pt x="24540" y="46050"/>
                </a:lnTo>
                <a:lnTo>
                  <a:pt x="24510" y="46080"/>
                </a:lnTo>
                <a:lnTo>
                  <a:pt x="24500" y="46080"/>
                </a:lnTo>
                <a:lnTo>
                  <a:pt x="24470" y="46070"/>
                </a:lnTo>
                <a:lnTo>
                  <a:pt x="24460" y="46050"/>
                </a:lnTo>
                <a:lnTo>
                  <a:pt x="24430" y="46020"/>
                </a:lnTo>
                <a:lnTo>
                  <a:pt x="24390" y="45990"/>
                </a:lnTo>
                <a:lnTo>
                  <a:pt x="24300" y="46060"/>
                </a:lnTo>
                <a:lnTo>
                  <a:pt x="24230" y="46050"/>
                </a:lnTo>
                <a:lnTo>
                  <a:pt x="24210" y="46050"/>
                </a:lnTo>
                <a:lnTo>
                  <a:pt x="24180" y="46060"/>
                </a:lnTo>
                <a:lnTo>
                  <a:pt x="24120" y="46030"/>
                </a:lnTo>
                <a:lnTo>
                  <a:pt x="24110" y="46020"/>
                </a:lnTo>
                <a:lnTo>
                  <a:pt x="24040" y="45950"/>
                </a:lnTo>
                <a:lnTo>
                  <a:pt x="24030" y="45930"/>
                </a:lnTo>
                <a:lnTo>
                  <a:pt x="23990" y="45920"/>
                </a:lnTo>
                <a:lnTo>
                  <a:pt x="23970" y="45920"/>
                </a:lnTo>
                <a:lnTo>
                  <a:pt x="23930" y="45910"/>
                </a:lnTo>
                <a:lnTo>
                  <a:pt x="23840" y="45960"/>
                </a:lnTo>
                <a:lnTo>
                  <a:pt x="23810" y="45980"/>
                </a:lnTo>
                <a:lnTo>
                  <a:pt x="23780" y="46000"/>
                </a:lnTo>
                <a:lnTo>
                  <a:pt x="23750" y="45990"/>
                </a:lnTo>
                <a:lnTo>
                  <a:pt x="23690" y="46020"/>
                </a:lnTo>
                <a:lnTo>
                  <a:pt x="23630" y="46050"/>
                </a:lnTo>
                <a:lnTo>
                  <a:pt x="23560" y="46080"/>
                </a:lnTo>
                <a:lnTo>
                  <a:pt x="23430" y="46310"/>
                </a:lnTo>
                <a:lnTo>
                  <a:pt x="23360" y="46490"/>
                </a:lnTo>
                <a:lnTo>
                  <a:pt x="23350" y="46470"/>
                </a:lnTo>
                <a:lnTo>
                  <a:pt x="23340" y="46460"/>
                </a:lnTo>
                <a:lnTo>
                  <a:pt x="23320" y="46450"/>
                </a:lnTo>
                <a:lnTo>
                  <a:pt x="23320" y="46440"/>
                </a:lnTo>
                <a:lnTo>
                  <a:pt x="23310" y="46420"/>
                </a:lnTo>
                <a:lnTo>
                  <a:pt x="23310" y="46380"/>
                </a:lnTo>
                <a:lnTo>
                  <a:pt x="23280" y="46380"/>
                </a:lnTo>
                <a:lnTo>
                  <a:pt x="23260" y="46370"/>
                </a:lnTo>
                <a:lnTo>
                  <a:pt x="23240" y="46360"/>
                </a:lnTo>
                <a:lnTo>
                  <a:pt x="23230" y="46350"/>
                </a:lnTo>
                <a:lnTo>
                  <a:pt x="23210" y="46340"/>
                </a:lnTo>
                <a:lnTo>
                  <a:pt x="23190" y="46340"/>
                </a:lnTo>
                <a:lnTo>
                  <a:pt x="23170" y="46340"/>
                </a:lnTo>
                <a:lnTo>
                  <a:pt x="23150" y="46320"/>
                </a:lnTo>
                <a:lnTo>
                  <a:pt x="23120" y="46320"/>
                </a:lnTo>
                <a:lnTo>
                  <a:pt x="23090" y="46290"/>
                </a:lnTo>
                <a:lnTo>
                  <a:pt x="23070" y="46270"/>
                </a:lnTo>
                <a:lnTo>
                  <a:pt x="23070" y="46260"/>
                </a:lnTo>
                <a:lnTo>
                  <a:pt x="23030" y="46230"/>
                </a:lnTo>
                <a:lnTo>
                  <a:pt x="23020" y="46190"/>
                </a:lnTo>
                <a:lnTo>
                  <a:pt x="23000" y="46160"/>
                </a:lnTo>
                <a:lnTo>
                  <a:pt x="22990" y="46150"/>
                </a:lnTo>
                <a:lnTo>
                  <a:pt x="22970" y="46140"/>
                </a:lnTo>
                <a:lnTo>
                  <a:pt x="22950" y="46140"/>
                </a:lnTo>
                <a:lnTo>
                  <a:pt x="22920" y="46140"/>
                </a:lnTo>
                <a:lnTo>
                  <a:pt x="22890" y="46130"/>
                </a:lnTo>
                <a:lnTo>
                  <a:pt x="22870" y="46120"/>
                </a:lnTo>
                <a:lnTo>
                  <a:pt x="22860" y="46110"/>
                </a:lnTo>
                <a:lnTo>
                  <a:pt x="22850" y="46110"/>
                </a:lnTo>
                <a:lnTo>
                  <a:pt x="22850" y="46100"/>
                </a:lnTo>
                <a:lnTo>
                  <a:pt x="22830" y="46090"/>
                </a:lnTo>
                <a:lnTo>
                  <a:pt x="22800" y="46090"/>
                </a:lnTo>
                <a:lnTo>
                  <a:pt x="22770" y="46080"/>
                </a:lnTo>
                <a:lnTo>
                  <a:pt x="22740" y="46060"/>
                </a:lnTo>
                <a:lnTo>
                  <a:pt x="22720" y="46030"/>
                </a:lnTo>
                <a:lnTo>
                  <a:pt x="22700" y="46010"/>
                </a:lnTo>
                <a:lnTo>
                  <a:pt x="22640" y="45960"/>
                </a:lnTo>
                <a:lnTo>
                  <a:pt x="22630" y="45960"/>
                </a:lnTo>
                <a:lnTo>
                  <a:pt x="22620" y="45960"/>
                </a:lnTo>
                <a:lnTo>
                  <a:pt x="22600" y="45950"/>
                </a:lnTo>
                <a:lnTo>
                  <a:pt x="22580" y="45960"/>
                </a:lnTo>
                <a:lnTo>
                  <a:pt x="22560" y="45960"/>
                </a:lnTo>
                <a:lnTo>
                  <a:pt x="22540" y="45950"/>
                </a:lnTo>
                <a:lnTo>
                  <a:pt x="22530" y="45920"/>
                </a:lnTo>
                <a:lnTo>
                  <a:pt x="22530" y="45900"/>
                </a:lnTo>
                <a:lnTo>
                  <a:pt x="22520" y="45850"/>
                </a:lnTo>
                <a:lnTo>
                  <a:pt x="22500" y="45830"/>
                </a:lnTo>
                <a:lnTo>
                  <a:pt x="22480" y="45820"/>
                </a:lnTo>
                <a:lnTo>
                  <a:pt x="22420" y="45800"/>
                </a:lnTo>
                <a:lnTo>
                  <a:pt x="22410" y="45790"/>
                </a:lnTo>
                <a:lnTo>
                  <a:pt x="22400" y="45790"/>
                </a:lnTo>
                <a:lnTo>
                  <a:pt x="22390" y="45770"/>
                </a:lnTo>
                <a:lnTo>
                  <a:pt x="22280" y="45690"/>
                </a:lnTo>
                <a:lnTo>
                  <a:pt x="22270" y="45680"/>
                </a:lnTo>
                <a:lnTo>
                  <a:pt x="22230" y="45640"/>
                </a:lnTo>
                <a:lnTo>
                  <a:pt x="22220" y="45610"/>
                </a:lnTo>
                <a:lnTo>
                  <a:pt x="22220" y="45510"/>
                </a:lnTo>
                <a:lnTo>
                  <a:pt x="22220" y="45500"/>
                </a:lnTo>
                <a:lnTo>
                  <a:pt x="22240" y="45460"/>
                </a:lnTo>
                <a:lnTo>
                  <a:pt x="22250" y="45440"/>
                </a:lnTo>
                <a:lnTo>
                  <a:pt x="22310" y="45320"/>
                </a:lnTo>
                <a:lnTo>
                  <a:pt x="22300" y="45230"/>
                </a:lnTo>
                <a:lnTo>
                  <a:pt x="22280" y="45210"/>
                </a:lnTo>
                <a:lnTo>
                  <a:pt x="22260" y="45190"/>
                </a:lnTo>
                <a:lnTo>
                  <a:pt x="22220" y="45160"/>
                </a:lnTo>
                <a:lnTo>
                  <a:pt x="22200" y="45110"/>
                </a:lnTo>
                <a:lnTo>
                  <a:pt x="22190" y="45050"/>
                </a:lnTo>
                <a:lnTo>
                  <a:pt x="22210" y="44980"/>
                </a:lnTo>
                <a:lnTo>
                  <a:pt x="22210" y="44970"/>
                </a:lnTo>
                <a:lnTo>
                  <a:pt x="22210" y="44950"/>
                </a:lnTo>
                <a:lnTo>
                  <a:pt x="22220" y="44940"/>
                </a:lnTo>
                <a:lnTo>
                  <a:pt x="22250" y="44930"/>
                </a:lnTo>
                <a:lnTo>
                  <a:pt x="22260" y="44920"/>
                </a:lnTo>
                <a:lnTo>
                  <a:pt x="22270" y="44900"/>
                </a:lnTo>
                <a:lnTo>
                  <a:pt x="22250" y="44880"/>
                </a:lnTo>
                <a:lnTo>
                  <a:pt x="22230" y="44840"/>
                </a:lnTo>
                <a:lnTo>
                  <a:pt x="22220" y="44760"/>
                </a:lnTo>
                <a:lnTo>
                  <a:pt x="22200" y="44690"/>
                </a:lnTo>
                <a:lnTo>
                  <a:pt x="22180" y="44650"/>
                </a:lnTo>
                <a:lnTo>
                  <a:pt x="22180" y="44620"/>
                </a:lnTo>
                <a:lnTo>
                  <a:pt x="22140" y="44570"/>
                </a:lnTo>
                <a:lnTo>
                  <a:pt x="22120" y="44570"/>
                </a:lnTo>
                <a:lnTo>
                  <a:pt x="22110" y="44570"/>
                </a:lnTo>
                <a:lnTo>
                  <a:pt x="22090" y="44550"/>
                </a:lnTo>
                <a:lnTo>
                  <a:pt x="22080" y="44520"/>
                </a:lnTo>
                <a:lnTo>
                  <a:pt x="22080" y="44510"/>
                </a:lnTo>
                <a:lnTo>
                  <a:pt x="22090" y="44500"/>
                </a:lnTo>
                <a:lnTo>
                  <a:pt x="22100" y="44490"/>
                </a:lnTo>
                <a:lnTo>
                  <a:pt x="22130" y="44480"/>
                </a:lnTo>
                <a:lnTo>
                  <a:pt x="22140" y="44470"/>
                </a:lnTo>
                <a:lnTo>
                  <a:pt x="22150" y="44460"/>
                </a:lnTo>
                <a:lnTo>
                  <a:pt x="22160" y="44440"/>
                </a:lnTo>
                <a:lnTo>
                  <a:pt x="22160" y="44420"/>
                </a:lnTo>
                <a:lnTo>
                  <a:pt x="22160" y="44390"/>
                </a:lnTo>
                <a:lnTo>
                  <a:pt x="22160" y="44380"/>
                </a:lnTo>
                <a:lnTo>
                  <a:pt x="22150" y="44340"/>
                </a:lnTo>
                <a:lnTo>
                  <a:pt x="22150" y="44330"/>
                </a:lnTo>
                <a:lnTo>
                  <a:pt x="22110" y="44300"/>
                </a:lnTo>
                <a:lnTo>
                  <a:pt x="22100" y="44290"/>
                </a:lnTo>
                <a:lnTo>
                  <a:pt x="22080" y="44270"/>
                </a:lnTo>
                <a:lnTo>
                  <a:pt x="22050" y="44290"/>
                </a:lnTo>
                <a:lnTo>
                  <a:pt x="22030" y="44300"/>
                </a:lnTo>
                <a:lnTo>
                  <a:pt x="22000" y="44300"/>
                </a:lnTo>
                <a:lnTo>
                  <a:pt x="21980" y="44230"/>
                </a:lnTo>
                <a:lnTo>
                  <a:pt x="21970" y="44200"/>
                </a:lnTo>
                <a:lnTo>
                  <a:pt x="21950" y="44200"/>
                </a:lnTo>
                <a:lnTo>
                  <a:pt x="21930" y="44210"/>
                </a:lnTo>
                <a:lnTo>
                  <a:pt x="21900" y="44210"/>
                </a:lnTo>
                <a:lnTo>
                  <a:pt x="21890" y="44200"/>
                </a:lnTo>
                <a:lnTo>
                  <a:pt x="21880" y="44190"/>
                </a:lnTo>
                <a:lnTo>
                  <a:pt x="21860" y="44180"/>
                </a:lnTo>
                <a:lnTo>
                  <a:pt x="21840" y="44150"/>
                </a:lnTo>
                <a:lnTo>
                  <a:pt x="21850" y="44100"/>
                </a:lnTo>
                <a:lnTo>
                  <a:pt x="21840" y="44080"/>
                </a:lnTo>
                <a:lnTo>
                  <a:pt x="21820" y="44070"/>
                </a:lnTo>
                <a:lnTo>
                  <a:pt x="21810" y="44040"/>
                </a:lnTo>
                <a:lnTo>
                  <a:pt x="21800" y="44020"/>
                </a:lnTo>
                <a:lnTo>
                  <a:pt x="21780" y="43990"/>
                </a:lnTo>
                <a:lnTo>
                  <a:pt x="21760" y="43990"/>
                </a:lnTo>
                <a:lnTo>
                  <a:pt x="21740" y="43960"/>
                </a:lnTo>
                <a:lnTo>
                  <a:pt x="21710" y="43960"/>
                </a:lnTo>
                <a:lnTo>
                  <a:pt x="21700" y="43960"/>
                </a:lnTo>
                <a:lnTo>
                  <a:pt x="21690" y="43940"/>
                </a:lnTo>
                <a:lnTo>
                  <a:pt x="21670" y="43910"/>
                </a:lnTo>
                <a:lnTo>
                  <a:pt x="21650" y="43890"/>
                </a:lnTo>
                <a:lnTo>
                  <a:pt x="21620" y="43870"/>
                </a:lnTo>
                <a:lnTo>
                  <a:pt x="21600" y="43830"/>
                </a:lnTo>
                <a:lnTo>
                  <a:pt x="21590" y="43810"/>
                </a:lnTo>
                <a:lnTo>
                  <a:pt x="21580" y="43780"/>
                </a:lnTo>
                <a:lnTo>
                  <a:pt x="21580" y="43770"/>
                </a:lnTo>
                <a:lnTo>
                  <a:pt x="21570" y="43760"/>
                </a:lnTo>
                <a:lnTo>
                  <a:pt x="21560" y="43750"/>
                </a:lnTo>
                <a:lnTo>
                  <a:pt x="21540" y="43740"/>
                </a:lnTo>
                <a:lnTo>
                  <a:pt x="21520" y="43740"/>
                </a:lnTo>
                <a:lnTo>
                  <a:pt x="21510" y="43730"/>
                </a:lnTo>
                <a:lnTo>
                  <a:pt x="21500" y="43720"/>
                </a:lnTo>
                <a:lnTo>
                  <a:pt x="21490" y="43720"/>
                </a:lnTo>
                <a:lnTo>
                  <a:pt x="21480" y="43700"/>
                </a:lnTo>
                <a:lnTo>
                  <a:pt x="21470" y="43690"/>
                </a:lnTo>
                <a:lnTo>
                  <a:pt x="21460" y="43680"/>
                </a:lnTo>
                <a:lnTo>
                  <a:pt x="21460" y="43660"/>
                </a:lnTo>
                <a:lnTo>
                  <a:pt x="21460" y="43650"/>
                </a:lnTo>
                <a:lnTo>
                  <a:pt x="21470" y="43630"/>
                </a:lnTo>
                <a:lnTo>
                  <a:pt x="21470" y="43620"/>
                </a:lnTo>
                <a:lnTo>
                  <a:pt x="21460" y="43600"/>
                </a:lnTo>
                <a:lnTo>
                  <a:pt x="21460" y="43590"/>
                </a:lnTo>
                <a:lnTo>
                  <a:pt x="21450" y="43580"/>
                </a:lnTo>
                <a:lnTo>
                  <a:pt x="21440" y="43560"/>
                </a:lnTo>
                <a:lnTo>
                  <a:pt x="21430" y="43550"/>
                </a:lnTo>
                <a:lnTo>
                  <a:pt x="21420" y="43550"/>
                </a:lnTo>
                <a:lnTo>
                  <a:pt x="21400" y="43540"/>
                </a:lnTo>
                <a:lnTo>
                  <a:pt x="21390" y="43530"/>
                </a:lnTo>
                <a:lnTo>
                  <a:pt x="21380" y="43530"/>
                </a:lnTo>
                <a:lnTo>
                  <a:pt x="21370" y="43530"/>
                </a:lnTo>
                <a:lnTo>
                  <a:pt x="21370" y="43520"/>
                </a:lnTo>
                <a:lnTo>
                  <a:pt x="21360" y="43510"/>
                </a:lnTo>
                <a:lnTo>
                  <a:pt x="21360" y="43500"/>
                </a:lnTo>
                <a:lnTo>
                  <a:pt x="21350" y="43490"/>
                </a:lnTo>
                <a:lnTo>
                  <a:pt x="21350" y="43480"/>
                </a:lnTo>
                <a:lnTo>
                  <a:pt x="21340" y="43470"/>
                </a:lnTo>
                <a:lnTo>
                  <a:pt x="21330" y="43470"/>
                </a:lnTo>
                <a:lnTo>
                  <a:pt x="21320" y="43460"/>
                </a:lnTo>
                <a:lnTo>
                  <a:pt x="21310" y="43450"/>
                </a:lnTo>
                <a:lnTo>
                  <a:pt x="21300" y="43440"/>
                </a:lnTo>
                <a:lnTo>
                  <a:pt x="21280" y="43430"/>
                </a:lnTo>
                <a:lnTo>
                  <a:pt x="21270" y="43430"/>
                </a:lnTo>
                <a:lnTo>
                  <a:pt x="21250" y="43420"/>
                </a:lnTo>
                <a:lnTo>
                  <a:pt x="21240" y="43420"/>
                </a:lnTo>
                <a:lnTo>
                  <a:pt x="21230" y="43410"/>
                </a:lnTo>
                <a:lnTo>
                  <a:pt x="21210" y="43410"/>
                </a:lnTo>
                <a:lnTo>
                  <a:pt x="21200" y="43400"/>
                </a:lnTo>
                <a:lnTo>
                  <a:pt x="21190" y="43390"/>
                </a:lnTo>
                <a:lnTo>
                  <a:pt x="21190" y="43380"/>
                </a:lnTo>
                <a:lnTo>
                  <a:pt x="21190" y="43370"/>
                </a:lnTo>
                <a:lnTo>
                  <a:pt x="21190" y="43360"/>
                </a:lnTo>
                <a:lnTo>
                  <a:pt x="21180" y="43340"/>
                </a:lnTo>
                <a:lnTo>
                  <a:pt x="21170" y="43330"/>
                </a:lnTo>
                <a:lnTo>
                  <a:pt x="21170" y="43320"/>
                </a:lnTo>
                <a:lnTo>
                  <a:pt x="21160" y="43310"/>
                </a:lnTo>
                <a:lnTo>
                  <a:pt x="21140" y="43310"/>
                </a:lnTo>
                <a:lnTo>
                  <a:pt x="21130" y="43300"/>
                </a:lnTo>
                <a:lnTo>
                  <a:pt x="21100" y="43290"/>
                </a:lnTo>
                <a:lnTo>
                  <a:pt x="21080" y="43260"/>
                </a:lnTo>
                <a:lnTo>
                  <a:pt x="21070" y="43240"/>
                </a:lnTo>
                <a:lnTo>
                  <a:pt x="21060" y="43240"/>
                </a:lnTo>
                <a:lnTo>
                  <a:pt x="21050" y="43240"/>
                </a:lnTo>
                <a:lnTo>
                  <a:pt x="21010" y="43230"/>
                </a:lnTo>
                <a:lnTo>
                  <a:pt x="20990" y="43210"/>
                </a:lnTo>
                <a:lnTo>
                  <a:pt x="20960" y="43190"/>
                </a:lnTo>
                <a:lnTo>
                  <a:pt x="20910" y="43150"/>
                </a:lnTo>
                <a:lnTo>
                  <a:pt x="20880" y="43120"/>
                </a:lnTo>
                <a:lnTo>
                  <a:pt x="20850" y="43090"/>
                </a:lnTo>
                <a:lnTo>
                  <a:pt x="20840" y="43080"/>
                </a:lnTo>
                <a:lnTo>
                  <a:pt x="20740" y="42990"/>
                </a:lnTo>
                <a:lnTo>
                  <a:pt x="20690" y="42940"/>
                </a:lnTo>
                <a:lnTo>
                  <a:pt x="20680" y="42940"/>
                </a:lnTo>
                <a:lnTo>
                  <a:pt x="20630" y="42920"/>
                </a:lnTo>
                <a:lnTo>
                  <a:pt x="20600" y="42910"/>
                </a:lnTo>
                <a:lnTo>
                  <a:pt x="20520" y="42900"/>
                </a:lnTo>
                <a:lnTo>
                  <a:pt x="20490" y="42910"/>
                </a:lnTo>
                <a:lnTo>
                  <a:pt x="20430" y="42930"/>
                </a:lnTo>
                <a:lnTo>
                  <a:pt x="20390" y="42940"/>
                </a:lnTo>
                <a:lnTo>
                  <a:pt x="20350" y="42940"/>
                </a:lnTo>
                <a:lnTo>
                  <a:pt x="20340" y="42940"/>
                </a:lnTo>
                <a:lnTo>
                  <a:pt x="20320" y="42950"/>
                </a:lnTo>
                <a:lnTo>
                  <a:pt x="20300" y="42950"/>
                </a:lnTo>
                <a:lnTo>
                  <a:pt x="20290" y="42950"/>
                </a:lnTo>
                <a:lnTo>
                  <a:pt x="20260" y="42960"/>
                </a:lnTo>
                <a:lnTo>
                  <a:pt x="20240" y="42960"/>
                </a:lnTo>
                <a:lnTo>
                  <a:pt x="20090" y="43010"/>
                </a:lnTo>
                <a:lnTo>
                  <a:pt x="20060" y="43020"/>
                </a:lnTo>
                <a:lnTo>
                  <a:pt x="20010" y="43040"/>
                </a:lnTo>
                <a:lnTo>
                  <a:pt x="19980" y="43050"/>
                </a:lnTo>
                <a:lnTo>
                  <a:pt x="19980" y="43040"/>
                </a:lnTo>
                <a:lnTo>
                  <a:pt x="19940" y="43030"/>
                </a:lnTo>
                <a:lnTo>
                  <a:pt x="19900" y="43010"/>
                </a:lnTo>
                <a:lnTo>
                  <a:pt x="19870" y="42990"/>
                </a:lnTo>
                <a:lnTo>
                  <a:pt x="19760" y="42940"/>
                </a:lnTo>
                <a:lnTo>
                  <a:pt x="19720" y="42930"/>
                </a:lnTo>
                <a:lnTo>
                  <a:pt x="19670" y="42910"/>
                </a:lnTo>
                <a:lnTo>
                  <a:pt x="19650" y="42900"/>
                </a:lnTo>
                <a:lnTo>
                  <a:pt x="19620" y="42890"/>
                </a:lnTo>
                <a:lnTo>
                  <a:pt x="19610" y="42880"/>
                </a:lnTo>
                <a:lnTo>
                  <a:pt x="19570" y="42870"/>
                </a:lnTo>
                <a:lnTo>
                  <a:pt x="19550" y="42860"/>
                </a:lnTo>
                <a:lnTo>
                  <a:pt x="19500" y="42810"/>
                </a:lnTo>
                <a:lnTo>
                  <a:pt x="19450" y="42770"/>
                </a:lnTo>
                <a:lnTo>
                  <a:pt x="19440" y="42750"/>
                </a:lnTo>
                <a:lnTo>
                  <a:pt x="19410" y="42730"/>
                </a:lnTo>
                <a:lnTo>
                  <a:pt x="19380" y="42700"/>
                </a:lnTo>
                <a:lnTo>
                  <a:pt x="19350" y="42680"/>
                </a:lnTo>
                <a:lnTo>
                  <a:pt x="19260" y="42620"/>
                </a:lnTo>
                <a:lnTo>
                  <a:pt x="19230" y="42570"/>
                </a:lnTo>
                <a:lnTo>
                  <a:pt x="19210" y="42550"/>
                </a:lnTo>
                <a:lnTo>
                  <a:pt x="19130" y="42460"/>
                </a:lnTo>
                <a:lnTo>
                  <a:pt x="19100" y="42430"/>
                </a:lnTo>
                <a:lnTo>
                  <a:pt x="19090" y="42420"/>
                </a:lnTo>
                <a:lnTo>
                  <a:pt x="19120" y="42330"/>
                </a:lnTo>
                <a:lnTo>
                  <a:pt x="19130" y="42310"/>
                </a:lnTo>
                <a:lnTo>
                  <a:pt x="19130" y="42290"/>
                </a:lnTo>
                <a:lnTo>
                  <a:pt x="19140" y="42230"/>
                </a:lnTo>
                <a:lnTo>
                  <a:pt x="19140" y="42210"/>
                </a:lnTo>
                <a:lnTo>
                  <a:pt x="19140" y="42200"/>
                </a:lnTo>
                <a:lnTo>
                  <a:pt x="19140" y="42190"/>
                </a:lnTo>
                <a:lnTo>
                  <a:pt x="19140" y="42160"/>
                </a:lnTo>
                <a:lnTo>
                  <a:pt x="19140" y="42150"/>
                </a:lnTo>
                <a:lnTo>
                  <a:pt x="19160" y="42100"/>
                </a:lnTo>
                <a:lnTo>
                  <a:pt x="19170" y="42060"/>
                </a:lnTo>
                <a:lnTo>
                  <a:pt x="19180" y="42050"/>
                </a:lnTo>
                <a:lnTo>
                  <a:pt x="19180" y="42030"/>
                </a:lnTo>
                <a:lnTo>
                  <a:pt x="19180" y="42000"/>
                </a:lnTo>
                <a:lnTo>
                  <a:pt x="19170" y="41980"/>
                </a:lnTo>
                <a:lnTo>
                  <a:pt x="19170" y="41960"/>
                </a:lnTo>
                <a:lnTo>
                  <a:pt x="19160" y="41920"/>
                </a:lnTo>
                <a:lnTo>
                  <a:pt x="19140" y="41880"/>
                </a:lnTo>
                <a:lnTo>
                  <a:pt x="19110" y="41830"/>
                </a:lnTo>
                <a:lnTo>
                  <a:pt x="19100" y="41810"/>
                </a:lnTo>
                <a:lnTo>
                  <a:pt x="19090" y="41800"/>
                </a:lnTo>
                <a:lnTo>
                  <a:pt x="19060" y="41810"/>
                </a:lnTo>
                <a:lnTo>
                  <a:pt x="19030" y="41810"/>
                </a:lnTo>
                <a:lnTo>
                  <a:pt x="19010" y="41800"/>
                </a:lnTo>
                <a:lnTo>
                  <a:pt x="19000" y="41800"/>
                </a:lnTo>
                <a:lnTo>
                  <a:pt x="18980" y="41790"/>
                </a:lnTo>
                <a:lnTo>
                  <a:pt x="18970" y="41770"/>
                </a:lnTo>
                <a:lnTo>
                  <a:pt x="18950" y="41750"/>
                </a:lnTo>
                <a:lnTo>
                  <a:pt x="18940" y="41740"/>
                </a:lnTo>
                <a:lnTo>
                  <a:pt x="18910" y="41710"/>
                </a:lnTo>
                <a:lnTo>
                  <a:pt x="18880" y="41690"/>
                </a:lnTo>
                <a:lnTo>
                  <a:pt x="18850" y="41670"/>
                </a:lnTo>
                <a:lnTo>
                  <a:pt x="18830" y="41650"/>
                </a:lnTo>
                <a:lnTo>
                  <a:pt x="18800" y="41640"/>
                </a:lnTo>
                <a:lnTo>
                  <a:pt x="18780" y="41600"/>
                </a:lnTo>
                <a:lnTo>
                  <a:pt x="18780" y="41580"/>
                </a:lnTo>
                <a:lnTo>
                  <a:pt x="18770" y="41570"/>
                </a:lnTo>
                <a:lnTo>
                  <a:pt x="18740" y="41540"/>
                </a:lnTo>
                <a:lnTo>
                  <a:pt x="18740" y="41530"/>
                </a:lnTo>
                <a:lnTo>
                  <a:pt x="18730" y="41520"/>
                </a:lnTo>
                <a:lnTo>
                  <a:pt x="18710" y="41500"/>
                </a:lnTo>
                <a:lnTo>
                  <a:pt x="18700" y="41470"/>
                </a:lnTo>
                <a:lnTo>
                  <a:pt x="18670" y="41470"/>
                </a:lnTo>
                <a:lnTo>
                  <a:pt x="18650" y="41460"/>
                </a:lnTo>
                <a:lnTo>
                  <a:pt x="18610" y="41410"/>
                </a:lnTo>
                <a:lnTo>
                  <a:pt x="18590" y="41380"/>
                </a:lnTo>
                <a:lnTo>
                  <a:pt x="18570" y="41360"/>
                </a:lnTo>
                <a:lnTo>
                  <a:pt x="18540" y="41330"/>
                </a:lnTo>
                <a:lnTo>
                  <a:pt x="18530" y="41330"/>
                </a:lnTo>
                <a:lnTo>
                  <a:pt x="18520" y="41330"/>
                </a:lnTo>
                <a:lnTo>
                  <a:pt x="18500" y="41330"/>
                </a:lnTo>
                <a:lnTo>
                  <a:pt x="18480" y="41320"/>
                </a:lnTo>
                <a:lnTo>
                  <a:pt x="18460" y="41320"/>
                </a:lnTo>
                <a:lnTo>
                  <a:pt x="18450" y="41310"/>
                </a:lnTo>
                <a:lnTo>
                  <a:pt x="18450" y="41300"/>
                </a:lnTo>
                <a:lnTo>
                  <a:pt x="18400" y="41290"/>
                </a:lnTo>
                <a:lnTo>
                  <a:pt x="18380" y="41290"/>
                </a:lnTo>
                <a:lnTo>
                  <a:pt x="18380" y="41280"/>
                </a:lnTo>
                <a:lnTo>
                  <a:pt x="18350" y="41250"/>
                </a:lnTo>
                <a:lnTo>
                  <a:pt x="18300" y="41220"/>
                </a:lnTo>
                <a:lnTo>
                  <a:pt x="18280" y="41200"/>
                </a:lnTo>
                <a:lnTo>
                  <a:pt x="18280" y="41160"/>
                </a:lnTo>
                <a:lnTo>
                  <a:pt x="18300" y="41100"/>
                </a:lnTo>
                <a:lnTo>
                  <a:pt x="18320" y="41080"/>
                </a:lnTo>
                <a:lnTo>
                  <a:pt x="18340" y="41000"/>
                </a:lnTo>
                <a:lnTo>
                  <a:pt x="18340" y="40970"/>
                </a:lnTo>
                <a:lnTo>
                  <a:pt x="18340" y="40960"/>
                </a:lnTo>
                <a:lnTo>
                  <a:pt x="18340" y="40940"/>
                </a:lnTo>
                <a:lnTo>
                  <a:pt x="18340" y="40910"/>
                </a:lnTo>
                <a:lnTo>
                  <a:pt x="18340" y="40900"/>
                </a:lnTo>
                <a:lnTo>
                  <a:pt x="18330" y="40890"/>
                </a:lnTo>
                <a:lnTo>
                  <a:pt x="18330" y="40880"/>
                </a:lnTo>
                <a:lnTo>
                  <a:pt x="18320" y="40870"/>
                </a:lnTo>
                <a:lnTo>
                  <a:pt x="18290" y="40870"/>
                </a:lnTo>
                <a:lnTo>
                  <a:pt x="18280" y="40870"/>
                </a:lnTo>
                <a:lnTo>
                  <a:pt x="18270" y="40840"/>
                </a:lnTo>
                <a:lnTo>
                  <a:pt x="18240" y="40830"/>
                </a:lnTo>
                <a:lnTo>
                  <a:pt x="18230" y="40830"/>
                </a:lnTo>
                <a:lnTo>
                  <a:pt x="18220" y="40820"/>
                </a:lnTo>
                <a:lnTo>
                  <a:pt x="18210" y="40810"/>
                </a:lnTo>
                <a:lnTo>
                  <a:pt x="18200" y="40800"/>
                </a:lnTo>
                <a:lnTo>
                  <a:pt x="18190" y="40800"/>
                </a:lnTo>
                <a:lnTo>
                  <a:pt x="18180" y="40800"/>
                </a:lnTo>
                <a:lnTo>
                  <a:pt x="18170" y="40790"/>
                </a:lnTo>
                <a:lnTo>
                  <a:pt x="18160" y="40780"/>
                </a:lnTo>
                <a:lnTo>
                  <a:pt x="18140" y="40780"/>
                </a:lnTo>
                <a:lnTo>
                  <a:pt x="18120" y="40770"/>
                </a:lnTo>
                <a:lnTo>
                  <a:pt x="18110" y="40760"/>
                </a:lnTo>
                <a:lnTo>
                  <a:pt x="18060" y="40750"/>
                </a:lnTo>
                <a:lnTo>
                  <a:pt x="18020" y="40720"/>
                </a:lnTo>
                <a:lnTo>
                  <a:pt x="18010" y="40710"/>
                </a:lnTo>
                <a:lnTo>
                  <a:pt x="17990" y="40700"/>
                </a:lnTo>
                <a:lnTo>
                  <a:pt x="17960" y="40670"/>
                </a:lnTo>
                <a:lnTo>
                  <a:pt x="17960" y="40660"/>
                </a:lnTo>
                <a:lnTo>
                  <a:pt x="17960" y="40650"/>
                </a:lnTo>
                <a:lnTo>
                  <a:pt x="17970" y="40640"/>
                </a:lnTo>
                <a:lnTo>
                  <a:pt x="17990" y="40620"/>
                </a:lnTo>
                <a:lnTo>
                  <a:pt x="17990" y="40600"/>
                </a:lnTo>
                <a:lnTo>
                  <a:pt x="17990" y="40580"/>
                </a:lnTo>
                <a:lnTo>
                  <a:pt x="17990" y="40560"/>
                </a:lnTo>
                <a:lnTo>
                  <a:pt x="17990" y="40550"/>
                </a:lnTo>
                <a:lnTo>
                  <a:pt x="17990" y="40530"/>
                </a:lnTo>
                <a:lnTo>
                  <a:pt x="17990" y="40500"/>
                </a:lnTo>
                <a:lnTo>
                  <a:pt x="17980" y="40480"/>
                </a:lnTo>
                <a:lnTo>
                  <a:pt x="17970" y="40450"/>
                </a:lnTo>
                <a:lnTo>
                  <a:pt x="17970" y="40430"/>
                </a:lnTo>
                <a:lnTo>
                  <a:pt x="17960" y="40410"/>
                </a:lnTo>
                <a:lnTo>
                  <a:pt x="17950" y="40390"/>
                </a:lnTo>
                <a:lnTo>
                  <a:pt x="17920" y="40340"/>
                </a:lnTo>
                <a:lnTo>
                  <a:pt x="17920" y="40330"/>
                </a:lnTo>
                <a:lnTo>
                  <a:pt x="17910" y="40320"/>
                </a:lnTo>
                <a:lnTo>
                  <a:pt x="17890" y="40290"/>
                </a:lnTo>
                <a:lnTo>
                  <a:pt x="17870" y="40290"/>
                </a:lnTo>
                <a:lnTo>
                  <a:pt x="17860" y="40290"/>
                </a:lnTo>
                <a:lnTo>
                  <a:pt x="17850" y="40300"/>
                </a:lnTo>
                <a:lnTo>
                  <a:pt x="17840" y="40300"/>
                </a:lnTo>
                <a:lnTo>
                  <a:pt x="17820" y="40300"/>
                </a:lnTo>
                <a:lnTo>
                  <a:pt x="17810" y="40290"/>
                </a:lnTo>
                <a:lnTo>
                  <a:pt x="17800" y="40300"/>
                </a:lnTo>
                <a:lnTo>
                  <a:pt x="17790" y="40310"/>
                </a:lnTo>
                <a:lnTo>
                  <a:pt x="17780" y="40310"/>
                </a:lnTo>
                <a:lnTo>
                  <a:pt x="17770" y="40300"/>
                </a:lnTo>
                <a:lnTo>
                  <a:pt x="17760" y="40300"/>
                </a:lnTo>
                <a:lnTo>
                  <a:pt x="17740" y="40300"/>
                </a:lnTo>
                <a:lnTo>
                  <a:pt x="17730" y="40300"/>
                </a:lnTo>
                <a:lnTo>
                  <a:pt x="17720" y="40290"/>
                </a:lnTo>
                <a:lnTo>
                  <a:pt x="17720" y="40280"/>
                </a:lnTo>
                <a:lnTo>
                  <a:pt x="17720" y="40270"/>
                </a:lnTo>
                <a:lnTo>
                  <a:pt x="17710" y="40250"/>
                </a:lnTo>
                <a:lnTo>
                  <a:pt x="17710" y="40240"/>
                </a:lnTo>
                <a:lnTo>
                  <a:pt x="17700" y="40240"/>
                </a:lnTo>
                <a:lnTo>
                  <a:pt x="17690" y="40240"/>
                </a:lnTo>
                <a:lnTo>
                  <a:pt x="17680" y="40230"/>
                </a:lnTo>
                <a:lnTo>
                  <a:pt x="17670" y="40240"/>
                </a:lnTo>
                <a:lnTo>
                  <a:pt x="17660" y="40240"/>
                </a:lnTo>
                <a:lnTo>
                  <a:pt x="17650" y="40240"/>
                </a:lnTo>
                <a:lnTo>
                  <a:pt x="17640" y="40240"/>
                </a:lnTo>
                <a:lnTo>
                  <a:pt x="17620" y="40230"/>
                </a:lnTo>
                <a:lnTo>
                  <a:pt x="17610" y="40220"/>
                </a:lnTo>
                <a:lnTo>
                  <a:pt x="17590" y="40200"/>
                </a:lnTo>
                <a:lnTo>
                  <a:pt x="17580" y="40190"/>
                </a:lnTo>
                <a:lnTo>
                  <a:pt x="17580" y="40170"/>
                </a:lnTo>
                <a:lnTo>
                  <a:pt x="17570" y="40150"/>
                </a:lnTo>
                <a:lnTo>
                  <a:pt x="17580" y="40130"/>
                </a:lnTo>
                <a:lnTo>
                  <a:pt x="17570" y="40120"/>
                </a:lnTo>
                <a:lnTo>
                  <a:pt x="17570" y="40110"/>
                </a:lnTo>
                <a:lnTo>
                  <a:pt x="17570" y="40090"/>
                </a:lnTo>
                <a:lnTo>
                  <a:pt x="17560" y="40080"/>
                </a:lnTo>
                <a:lnTo>
                  <a:pt x="17570" y="40070"/>
                </a:lnTo>
                <a:lnTo>
                  <a:pt x="17570" y="40060"/>
                </a:lnTo>
                <a:lnTo>
                  <a:pt x="17580" y="40050"/>
                </a:lnTo>
                <a:lnTo>
                  <a:pt x="17580" y="40030"/>
                </a:lnTo>
                <a:lnTo>
                  <a:pt x="17580" y="40020"/>
                </a:lnTo>
                <a:lnTo>
                  <a:pt x="17570" y="40010"/>
                </a:lnTo>
                <a:lnTo>
                  <a:pt x="17570" y="40000"/>
                </a:lnTo>
                <a:lnTo>
                  <a:pt x="17560" y="39990"/>
                </a:lnTo>
                <a:lnTo>
                  <a:pt x="17560" y="39970"/>
                </a:lnTo>
                <a:lnTo>
                  <a:pt x="17560" y="39960"/>
                </a:lnTo>
                <a:lnTo>
                  <a:pt x="17550" y="39950"/>
                </a:lnTo>
                <a:lnTo>
                  <a:pt x="17540" y="39950"/>
                </a:lnTo>
                <a:lnTo>
                  <a:pt x="17530" y="39940"/>
                </a:lnTo>
                <a:lnTo>
                  <a:pt x="17520" y="39940"/>
                </a:lnTo>
                <a:lnTo>
                  <a:pt x="17510" y="39940"/>
                </a:lnTo>
                <a:lnTo>
                  <a:pt x="17500" y="39930"/>
                </a:lnTo>
                <a:lnTo>
                  <a:pt x="17480" y="39930"/>
                </a:lnTo>
                <a:lnTo>
                  <a:pt x="17470" y="39930"/>
                </a:lnTo>
                <a:lnTo>
                  <a:pt x="17460" y="39940"/>
                </a:lnTo>
                <a:lnTo>
                  <a:pt x="17440" y="39950"/>
                </a:lnTo>
                <a:lnTo>
                  <a:pt x="17430" y="39950"/>
                </a:lnTo>
                <a:lnTo>
                  <a:pt x="17420" y="39950"/>
                </a:lnTo>
                <a:lnTo>
                  <a:pt x="17400" y="39950"/>
                </a:lnTo>
                <a:lnTo>
                  <a:pt x="17390" y="39940"/>
                </a:lnTo>
                <a:lnTo>
                  <a:pt x="17380" y="39930"/>
                </a:lnTo>
                <a:lnTo>
                  <a:pt x="17340" y="39930"/>
                </a:lnTo>
                <a:lnTo>
                  <a:pt x="17280" y="39930"/>
                </a:lnTo>
                <a:lnTo>
                  <a:pt x="17250" y="39950"/>
                </a:lnTo>
                <a:lnTo>
                  <a:pt x="17240" y="39890"/>
                </a:lnTo>
                <a:lnTo>
                  <a:pt x="17210" y="39840"/>
                </a:lnTo>
                <a:lnTo>
                  <a:pt x="17180" y="39750"/>
                </a:lnTo>
                <a:lnTo>
                  <a:pt x="17140" y="39640"/>
                </a:lnTo>
                <a:lnTo>
                  <a:pt x="17160" y="39600"/>
                </a:lnTo>
                <a:lnTo>
                  <a:pt x="17170" y="39570"/>
                </a:lnTo>
                <a:lnTo>
                  <a:pt x="17180" y="39540"/>
                </a:lnTo>
                <a:lnTo>
                  <a:pt x="17200" y="39490"/>
                </a:lnTo>
                <a:lnTo>
                  <a:pt x="17200" y="39480"/>
                </a:lnTo>
                <a:lnTo>
                  <a:pt x="17210" y="39460"/>
                </a:lnTo>
                <a:lnTo>
                  <a:pt x="17210" y="39440"/>
                </a:lnTo>
                <a:lnTo>
                  <a:pt x="17210" y="39420"/>
                </a:lnTo>
                <a:lnTo>
                  <a:pt x="17210" y="39390"/>
                </a:lnTo>
                <a:lnTo>
                  <a:pt x="17210" y="39350"/>
                </a:lnTo>
                <a:lnTo>
                  <a:pt x="17200" y="39240"/>
                </a:lnTo>
                <a:lnTo>
                  <a:pt x="17200" y="39220"/>
                </a:lnTo>
                <a:lnTo>
                  <a:pt x="17200" y="39180"/>
                </a:lnTo>
                <a:lnTo>
                  <a:pt x="17190" y="39130"/>
                </a:lnTo>
                <a:lnTo>
                  <a:pt x="17190" y="39110"/>
                </a:lnTo>
                <a:lnTo>
                  <a:pt x="17140" y="39110"/>
                </a:lnTo>
                <a:lnTo>
                  <a:pt x="17120" y="39100"/>
                </a:lnTo>
                <a:lnTo>
                  <a:pt x="17090" y="39100"/>
                </a:lnTo>
                <a:lnTo>
                  <a:pt x="17060" y="39100"/>
                </a:lnTo>
                <a:lnTo>
                  <a:pt x="16980" y="39100"/>
                </a:lnTo>
                <a:lnTo>
                  <a:pt x="16940" y="39090"/>
                </a:lnTo>
                <a:lnTo>
                  <a:pt x="16900" y="39080"/>
                </a:lnTo>
                <a:lnTo>
                  <a:pt x="16900" y="39070"/>
                </a:lnTo>
                <a:lnTo>
                  <a:pt x="16900" y="39060"/>
                </a:lnTo>
                <a:lnTo>
                  <a:pt x="16890" y="39060"/>
                </a:lnTo>
                <a:lnTo>
                  <a:pt x="16870" y="39050"/>
                </a:lnTo>
                <a:lnTo>
                  <a:pt x="16870" y="39040"/>
                </a:lnTo>
                <a:lnTo>
                  <a:pt x="16870" y="39030"/>
                </a:lnTo>
                <a:lnTo>
                  <a:pt x="16870" y="39020"/>
                </a:lnTo>
                <a:lnTo>
                  <a:pt x="16870" y="39000"/>
                </a:lnTo>
                <a:lnTo>
                  <a:pt x="16860" y="38990"/>
                </a:lnTo>
                <a:lnTo>
                  <a:pt x="16860" y="38970"/>
                </a:lnTo>
                <a:lnTo>
                  <a:pt x="16860" y="38960"/>
                </a:lnTo>
                <a:lnTo>
                  <a:pt x="16850" y="38950"/>
                </a:lnTo>
                <a:lnTo>
                  <a:pt x="16840" y="38940"/>
                </a:lnTo>
                <a:lnTo>
                  <a:pt x="16830" y="38940"/>
                </a:lnTo>
                <a:lnTo>
                  <a:pt x="16830" y="38930"/>
                </a:lnTo>
                <a:lnTo>
                  <a:pt x="16820" y="38920"/>
                </a:lnTo>
                <a:lnTo>
                  <a:pt x="16820" y="38910"/>
                </a:lnTo>
                <a:lnTo>
                  <a:pt x="16810" y="38910"/>
                </a:lnTo>
                <a:lnTo>
                  <a:pt x="16800" y="38910"/>
                </a:lnTo>
                <a:lnTo>
                  <a:pt x="16790" y="38900"/>
                </a:lnTo>
                <a:lnTo>
                  <a:pt x="16780" y="38900"/>
                </a:lnTo>
                <a:lnTo>
                  <a:pt x="16770" y="38890"/>
                </a:lnTo>
                <a:lnTo>
                  <a:pt x="16760" y="38880"/>
                </a:lnTo>
                <a:lnTo>
                  <a:pt x="16760" y="38870"/>
                </a:lnTo>
                <a:lnTo>
                  <a:pt x="16750" y="38860"/>
                </a:lnTo>
                <a:lnTo>
                  <a:pt x="16740" y="38860"/>
                </a:lnTo>
                <a:lnTo>
                  <a:pt x="16740" y="38850"/>
                </a:lnTo>
                <a:lnTo>
                  <a:pt x="16730" y="38850"/>
                </a:lnTo>
                <a:lnTo>
                  <a:pt x="16720" y="38840"/>
                </a:lnTo>
                <a:lnTo>
                  <a:pt x="16710" y="38840"/>
                </a:lnTo>
                <a:lnTo>
                  <a:pt x="16710" y="38830"/>
                </a:lnTo>
                <a:lnTo>
                  <a:pt x="16700" y="38820"/>
                </a:lnTo>
                <a:lnTo>
                  <a:pt x="16690" y="38810"/>
                </a:lnTo>
                <a:lnTo>
                  <a:pt x="16680" y="38800"/>
                </a:lnTo>
                <a:lnTo>
                  <a:pt x="16670" y="38800"/>
                </a:lnTo>
                <a:lnTo>
                  <a:pt x="16670" y="38790"/>
                </a:lnTo>
                <a:lnTo>
                  <a:pt x="16670" y="38780"/>
                </a:lnTo>
                <a:lnTo>
                  <a:pt x="16670" y="38770"/>
                </a:lnTo>
                <a:lnTo>
                  <a:pt x="16660" y="38770"/>
                </a:lnTo>
                <a:lnTo>
                  <a:pt x="16660" y="38760"/>
                </a:lnTo>
                <a:lnTo>
                  <a:pt x="16660" y="38750"/>
                </a:lnTo>
                <a:lnTo>
                  <a:pt x="16650" y="38740"/>
                </a:lnTo>
                <a:lnTo>
                  <a:pt x="16650" y="38730"/>
                </a:lnTo>
                <a:lnTo>
                  <a:pt x="16640" y="38730"/>
                </a:lnTo>
                <a:lnTo>
                  <a:pt x="16640" y="38720"/>
                </a:lnTo>
                <a:lnTo>
                  <a:pt x="16640" y="38710"/>
                </a:lnTo>
                <a:lnTo>
                  <a:pt x="16540" y="38640"/>
                </a:lnTo>
                <a:lnTo>
                  <a:pt x="16530" y="38630"/>
                </a:lnTo>
                <a:lnTo>
                  <a:pt x="16480" y="38590"/>
                </a:lnTo>
                <a:lnTo>
                  <a:pt x="16470" y="38570"/>
                </a:lnTo>
                <a:lnTo>
                  <a:pt x="16450" y="38530"/>
                </a:lnTo>
                <a:lnTo>
                  <a:pt x="16430" y="38500"/>
                </a:lnTo>
                <a:lnTo>
                  <a:pt x="16390" y="38480"/>
                </a:lnTo>
                <a:lnTo>
                  <a:pt x="16360" y="38460"/>
                </a:lnTo>
                <a:lnTo>
                  <a:pt x="16350" y="38470"/>
                </a:lnTo>
                <a:lnTo>
                  <a:pt x="16330" y="38460"/>
                </a:lnTo>
                <a:lnTo>
                  <a:pt x="16310" y="38440"/>
                </a:lnTo>
                <a:lnTo>
                  <a:pt x="16280" y="38440"/>
                </a:lnTo>
                <a:lnTo>
                  <a:pt x="16260" y="38440"/>
                </a:lnTo>
                <a:lnTo>
                  <a:pt x="16240" y="38450"/>
                </a:lnTo>
                <a:lnTo>
                  <a:pt x="16190" y="38390"/>
                </a:lnTo>
                <a:lnTo>
                  <a:pt x="16170" y="38360"/>
                </a:lnTo>
                <a:lnTo>
                  <a:pt x="16120" y="38320"/>
                </a:lnTo>
                <a:lnTo>
                  <a:pt x="16110" y="38320"/>
                </a:lnTo>
                <a:lnTo>
                  <a:pt x="16090" y="38320"/>
                </a:lnTo>
                <a:lnTo>
                  <a:pt x="16070" y="38300"/>
                </a:lnTo>
                <a:lnTo>
                  <a:pt x="16050" y="38290"/>
                </a:lnTo>
                <a:lnTo>
                  <a:pt x="16030" y="38290"/>
                </a:lnTo>
                <a:lnTo>
                  <a:pt x="16010" y="38300"/>
                </a:lnTo>
                <a:lnTo>
                  <a:pt x="16010" y="38320"/>
                </a:lnTo>
                <a:lnTo>
                  <a:pt x="15970" y="38330"/>
                </a:lnTo>
                <a:lnTo>
                  <a:pt x="15950" y="38320"/>
                </a:lnTo>
                <a:lnTo>
                  <a:pt x="15940" y="38320"/>
                </a:lnTo>
                <a:lnTo>
                  <a:pt x="15930" y="38320"/>
                </a:lnTo>
                <a:lnTo>
                  <a:pt x="15890" y="38290"/>
                </a:lnTo>
                <a:lnTo>
                  <a:pt x="15860" y="38280"/>
                </a:lnTo>
                <a:lnTo>
                  <a:pt x="15840" y="38280"/>
                </a:lnTo>
                <a:lnTo>
                  <a:pt x="15820" y="38280"/>
                </a:lnTo>
                <a:lnTo>
                  <a:pt x="15790" y="38280"/>
                </a:lnTo>
                <a:lnTo>
                  <a:pt x="15720" y="38300"/>
                </a:lnTo>
                <a:lnTo>
                  <a:pt x="15640" y="38280"/>
                </a:lnTo>
                <a:lnTo>
                  <a:pt x="15610" y="38250"/>
                </a:lnTo>
                <a:lnTo>
                  <a:pt x="15600" y="38240"/>
                </a:lnTo>
                <a:lnTo>
                  <a:pt x="15580" y="38230"/>
                </a:lnTo>
                <a:lnTo>
                  <a:pt x="15540" y="38200"/>
                </a:lnTo>
                <a:lnTo>
                  <a:pt x="15490" y="38190"/>
                </a:lnTo>
                <a:lnTo>
                  <a:pt x="15480" y="38190"/>
                </a:lnTo>
                <a:lnTo>
                  <a:pt x="15470" y="38180"/>
                </a:lnTo>
                <a:lnTo>
                  <a:pt x="15460" y="38180"/>
                </a:lnTo>
                <a:lnTo>
                  <a:pt x="15430" y="38190"/>
                </a:lnTo>
                <a:lnTo>
                  <a:pt x="15400" y="38190"/>
                </a:lnTo>
                <a:lnTo>
                  <a:pt x="15340" y="38170"/>
                </a:lnTo>
                <a:lnTo>
                  <a:pt x="15320" y="38170"/>
                </a:lnTo>
                <a:lnTo>
                  <a:pt x="15320" y="38160"/>
                </a:lnTo>
                <a:lnTo>
                  <a:pt x="15300" y="38150"/>
                </a:lnTo>
                <a:lnTo>
                  <a:pt x="15280" y="38160"/>
                </a:lnTo>
                <a:lnTo>
                  <a:pt x="15260" y="38150"/>
                </a:lnTo>
                <a:lnTo>
                  <a:pt x="15240" y="38160"/>
                </a:lnTo>
                <a:lnTo>
                  <a:pt x="15180" y="38160"/>
                </a:lnTo>
                <a:lnTo>
                  <a:pt x="15180" y="38200"/>
                </a:lnTo>
                <a:lnTo>
                  <a:pt x="15180" y="38210"/>
                </a:lnTo>
                <a:lnTo>
                  <a:pt x="15180" y="38220"/>
                </a:lnTo>
                <a:lnTo>
                  <a:pt x="15190" y="38230"/>
                </a:lnTo>
                <a:lnTo>
                  <a:pt x="15190" y="38250"/>
                </a:lnTo>
                <a:lnTo>
                  <a:pt x="15190" y="38260"/>
                </a:lnTo>
                <a:lnTo>
                  <a:pt x="15190" y="38290"/>
                </a:lnTo>
                <a:lnTo>
                  <a:pt x="15190" y="38300"/>
                </a:lnTo>
                <a:lnTo>
                  <a:pt x="15200" y="38310"/>
                </a:lnTo>
                <a:lnTo>
                  <a:pt x="15210" y="38320"/>
                </a:lnTo>
                <a:lnTo>
                  <a:pt x="15220" y="38320"/>
                </a:lnTo>
                <a:lnTo>
                  <a:pt x="15220" y="38330"/>
                </a:lnTo>
                <a:lnTo>
                  <a:pt x="15230" y="38330"/>
                </a:lnTo>
                <a:lnTo>
                  <a:pt x="15230" y="38340"/>
                </a:lnTo>
                <a:lnTo>
                  <a:pt x="15230" y="38350"/>
                </a:lnTo>
                <a:lnTo>
                  <a:pt x="15240" y="38360"/>
                </a:lnTo>
                <a:lnTo>
                  <a:pt x="15250" y="38370"/>
                </a:lnTo>
                <a:lnTo>
                  <a:pt x="15250" y="38380"/>
                </a:lnTo>
                <a:lnTo>
                  <a:pt x="15260" y="38390"/>
                </a:lnTo>
                <a:lnTo>
                  <a:pt x="15240" y="38380"/>
                </a:lnTo>
                <a:lnTo>
                  <a:pt x="15060" y="38440"/>
                </a:lnTo>
                <a:lnTo>
                  <a:pt x="15070" y="38490"/>
                </a:lnTo>
                <a:lnTo>
                  <a:pt x="15060" y="38490"/>
                </a:lnTo>
                <a:lnTo>
                  <a:pt x="15030" y="38470"/>
                </a:lnTo>
                <a:lnTo>
                  <a:pt x="15010" y="38450"/>
                </a:lnTo>
                <a:lnTo>
                  <a:pt x="15000" y="38450"/>
                </a:lnTo>
                <a:lnTo>
                  <a:pt x="14970" y="38430"/>
                </a:lnTo>
                <a:lnTo>
                  <a:pt x="14900" y="38400"/>
                </a:lnTo>
                <a:lnTo>
                  <a:pt x="14870" y="38390"/>
                </a:lnTo>
                <a:lnTo>
                  <a:pt x="14860" y="38400"/>
                </a:lnTo>
                <a:lnTo>
                  <a:pt x="14820" y="38410"/>
                </a:lnTo>
                <a:lnTo>
                  <a:pt x="14780" y="38360"/>
                </a:lnTo>
                <a:lnTo>
                  <a:pt x="14760" y="38340"/>
                </a:lnTo>
                <a:lnTo>
                  <a:pt x="14750" y="38290"/>
                </a:lnTo>
                <a:lnTo>
                  <a:pt x="14690" y="38270"/>
                </a:lnTo>
                <a:lnTo>
                  <a:pt x="14690" y="38300"/>
                </a:lnTo>
                <a:lnTo>
                  <a:pt x="14680" y="38330"/>
                </a:lnTo>
                <a:lnTo>
                  <a:pt x="14650" y="38330"/>
                </a:lnTo>
                <a:lnTo>
                  <a:pt x="14620" y="38350"/>
                </a:lnTo>
                <a:lnTo>
                  <a:pt x="14600" y="38360"/>
                </a:lnTo>
                <a:lnTo>
                  <a:pt x="14580" y="38360"/>
                </a:lnTo>
                <a:lnTo>
                  <a:pt x="14530" y="38350"/>
                </a:lnTo>
                <a:lnTo>
                  <a:pt x="14500" y="38350"/>
                </a:lnTo>
                <a:lnTo>
                  <a:pt x="14460" y="38360"/>
                </a:lnTo>
                <a:lnTo>
                  <a:pt x="14420" y="38350"/>
                </a:lnTo>
                <a:lnTo>
                  <a:pt x="14370" y="38350"/>
                </a:lnTo>
                <a:lnTo>
                  <a:pt x="14350" y="38350"/>
                </a:lnTo>
                <a:lnTo>
                  <a:pt x="14290" y="38350"/>
                </a:lnTo>
                <a:lnTo>
                  <a:pt x="14270" y="38350"/>
                </a:lnTo>
                <a:lnTo>
                  <a:pt x="14230" y="38340"/>
                </a:lnTo>
                <a:lnTo>
                  <a:pt x="14190" y="38330"/>
                </a:lnTo>
                <a:lnTo>
                  <a:pt x="14140" y="38340"/>
                </a:lnTo>
                <a:lnTo>
                  <a:pt x="14110" y="38330"/>
                </a:lnTo>
                <a:lnTo>
                  <a:pt x="14080" y="38320"/>
                </a:lnTo>
                <a:lnTo>
                  <a:pt x="14040" y="38310"/>
                </a:lnTo>
                <a:lnTo>
                  <a:pt x="13950" y="38280"/>
                </a:lnTo>
                <a:lnTo>
                  <a:pt x="13920" y="38260"/>
                </a:lnTo>
                <a:lnTo>
                  <a:pt x="13840" y="38220"/>
                </a:lnTo>
                <a:lnTo>
                  <a:pt x="13820" y="38210"/>
                </a:lnTo>
                <a:lnTo>
                  <a:pt x="13810" y="38060"/>
                </a:lnTo>
                <a:lnTo>
                  <a:pt x="13830" y="38040"/>
                </a:lnTo>
                <a:lnTo>
                  <a:pt x="13840" y="38030"/>
                </a:lnTo>
                <a:lnTo>
                  <a:pt x="13860" y="37980"/>
                </a:lnTo>
                <a:lnTo>
                  <a:pt x="13850" y="37950"/>
                </a:lnTo>
                <a:lnTo>
                  <a:pt x="13790" y="37880"/>
                </a:lnTo>
                <a:lnTo>
                  <a:pt x="13720" y="37860"/>
                </a:lnTo>
                <a:lnTo>
                  <a:pt x="13690" y="37850"/>
                </a:lnTo>
                <a:lnTo>
                  <a:pt x="13680" y="37850"/>
                </a:lnTo>
                <a:lnTo>
                  <a:pt x="13620" y="37760"/>
                </a:lnTo>
                <a:lnTo>
                  <a:pt x="13560" y="37670"/>
                </a:lnTo>
                <a:lnTo>
                  <a:pt x="13540" y="37650"/>
                </a:lnTo>
                <a:lnTo>
                  <a:pt x="13570" y="37540"/>
                </a:lnTo>
                <a:lnTo>
                  <a:pt x="13580" y="37500"/>
                </a:lnTo>
                <a:lnTo>
                  <a:pt x="13550" y="37360"/>
                </a:lnTo>
                <a:lnTo>
                  <a:pt x="13550" y="37350"/>
                </a:lnTo>
                <a:lnTo>
                  <a:pt x="13530" y="37240"/>
                </a:lnTo>
                <a:lnTo>
                  <a:pt x="13500" y="37220"/>
                </a:lnTo>
                <a:lnTo>
                  <a:pt x="13490" y="37210"/>
                </a:lnTo>
                <a:lnTo>
                  <a:pt x="13420" y="37140"/>
                </a:lnTo>
                <a:lnTo>
                  <a:pt x="13380" y="37100"/>
                </a:lnTo>
                <a:lnTo>
                  <a:pt x="13320" y="37050"/>
                </a:lnTo>
                <a:lnTo>
                  <a:pt x="13260" y="36990"/>
                </a:lnTo>
                <a:lnTo>
                  <a:pt x="13200" y="36930"/>
                </a:lnTo>
                <a:lnTo>
                  <a:pt x="13190" y="36930"/>
                </a:lnTo>
                <a:lnTo>
                  <a:pt x="13150" y="36910"/>
                </a:lnTo>
                <a:lnTo>
                  <a:pt x="13110" y="36900"/>
                </a:lnTo>
                <a:lnTo>
                  <a:pt x="13070" y="36880"/>
                </a:lnTo>
                <a:lnTo>
                  <a:pt x="13010" y="36860"/>
                </a:lnTo>
                <a:lnTo>
                  <a:pt x="12950" y="36840"/>
                </a:lnTo>
                <a:lnTo>
                  <a:pt x="12950" y="36810"/>
                </a:lnTo>
                <a:lnTo>
                  <a:pt x="12950" y="36790"/>
                </a:lnTo>
                <a:lnTo>
                  <a:pt x="12950" y="36770"/>
                </a:lnTo>
                <a:lnTo>
                  <a:pt x="12950" y="36760"/>
                </a:lnTo>
                <a:lnTo>
                  <a:pt x="12940" y="36730"/>
                </a:lnTo>
                <a:lnTo>
                  <a:pt x="12900" y="36670"/>
                </a:lnTo>
                <a:lnTo>
                  <a:pt x="12870" y="36620"/>
                </a:lnTo>
                <a:lnTo>
                  <a:pt x="12820" y="36620"/>
                </a:lnTo>
                <a:lnTo>
                  <a:pt x="12670" y="36610"/>
                </a:lnTo>
                <a:lnTo>
                  <a:pt x="12650" y="36610"/>
                </a:lnTo>
                <a:lnTo>
                  <a:pt x="12520" y="36590"/>
                </a:lnTo>
                <a:lnTo>
                  <a:pt x="12470" y="36590"/>
                </a:lnTo>
                <a:lnTo>
                  <a:pt x="12440" y="36570"/>
                </a:lnTo>
                <a:lnTo>
                  <a:pt x="12390" y="36540"/>
                </a:lnTo>
                <a:lnTo>
                  <a:pt x="12360" y="36520"/>
                </a:lnTo>
                <a:lnTo>
                  <a:pt x="12330" y="36510"/>
                </a:lnTo>
                <a:lnTo>
                  <a:pt x="12320" y="36510"/>
                </a:lnTo>
                <a:lnTo>
                  <a:pt x="12310" y="36500"/>
                </a:lnTo>
                <a:lnTo>
                  <a:pt x="12260" y="36460"/>
                </a:lnTo>
                <a:lnTo>
                  <a:pt x="12250" y="36460"/>
                </a:lnTo>
                <a:lnTo>
                  <a:pt x="12240" y="36450"/>
                </a:lnTo>
                <a:lnTo>
                  <a:pt x="12230" y="36450"/>
                </a:lnTo>
                <a:lnTo>
                  <a:pt x="12200" y="36430"/>
                </a:lnTo>
                <a:lnTo>
                  <a:pt x="12160" y="36420"/>
                </a:lnTo>
                <a:lnTo>
                  <a:pt x="12170" y="36400"/>
                </a:lnTo>
                <a:lnTo>
                  <a:pt x="12180" y="36390"/>
                </a:lnTo>
                <a:lnTo>
                  <a:pt x="12180" y="36380"/>
                </a:lnTo>
                <a:lnTo>
                  <a:pt x="12180" y="36360"/>
                </a:lnTo>
                <a:lnTo>
                  <a:pt x="12180" y="36350"/>
                </a:lnTo>
                <a:lnTo>
                  <a:pt x="12190" y="36340"/>
                </a:lnTo>
                <a:lnTo>
                  <a:pt x="12190" y="36320"/>
                </a:lnTo>
                <a:lnTo>
                  <a:pt x="12190" y="36310"/>
                </a:lnTo>
                <a:lnTo>
                  <a:pt x="12190" y="36300"/>
                </a:lnTo>
                <a:lnTo>
                  <a:pt x="12190" y="36280"/>
                </a:lnTo>
                <a:lnTo>
                  <a:pt x="12190" y="36270"/>
                </a:lnTo>
                <a:lnTo>
                  <a:pt x="12190" y="36260"/>
                </a:lnTo>
                <a:lnTo>
                  <a:pt x="12180" y="36240"/>
                </a:lnTo>
                <a:lnTo>
                  <a:pt x="12180" y="36230"/>
                </a:lnTo>
                <a:lnTo>
                  <a:pt x="12180" y="36220"/>
                </a:lnTo>
                <a:lnTo>
                  <a:pt x="12180" y="36200"/>
                </a:lnTo>
                <a:lnTo>
                  <a:pt x="12180" y="36190"/>
                </a:lnTo>
                <a:lnTo>
                  <a:pt x="12170" y="36180"/>
                </a:lnTo>
                <a:lnTo>
                  <a:pt x="12170" y="36170"/>
                </a:lnTo>
                <a:lnTo>
                  <a:pt x="12160" y="36160"/>
                </a:lnTo>
                <a:lnTo>
                  <a:pt x="12160" y="36140"/>
                </a:lnTo>
                <a:lnTo>
                  <a:pt x="12160" y="36130"/>
                </a:lnTo>
                <a:lnTo>
                  <a:pt x="12160" y="36120"/>
                </a:lnTo>
                <a:lnTo>
                  <a:pt x="12160" y="36110"/>
                </a:lnTo>
                <a:lnTo>
                  <a:pt x="12180" y="36100"/>
                </a:lnTo>
                <a:lnTo>
                  <a:pt x="12190" y="36090"/>
                </a:lnTo>
                <a:lnTo>
                  <a:pt x="12170" y="36050"/>
                </a:lnTo>
                <a:lnTo>
                  <a:pt x="12150" y="35990"/>
                </a:lnTo>
                <a:lnTo>
                  <a:pt x="12130" y="35920"/>
                </a:lnTo>
                <a:lnTo>
                  <a:pt x="12110" y="35840"/>
                </a:lnTo>
                <a:lnTo>
                  <a:pt x="12100" y="35820"/>
                </a:lnTo>
                <a:lnTo>
                  <a:pt x="12070" y="35750"/>
                </a:lnTo>
                <a:lnTo>
                  <a:pt x="12060" y="35720"/>
                </a:lnTo>
                <a:lnTo>
                  <a:pt x="12040" y="35710"/>
                </a:lnTo>
                <a:lnTo>
                  <a:pt x="12030" y="35700"/>
                </a:lnTo>
                <a:lnTo>
                  <a:pt x="12020" y="35700"/>
                </a:lnTo>
                <a:lnTo>
                  <a:pt x="12010" y="35700"/>
                </a:lnTo>
                <a:lnTo>
                  <a:pt x="12000" y="35700"/>
                </a:lnTo>
                <a:lnTo>
                  <a:pt x="11990" y="35700"/>
                </a:lnTo>
                <a:lnTo>
                  <a:pt x="11980" y="35690"/>
                </a:lnTo>
                <a:lnTo>
                  <a:pt x="11970" y="35690"/>
                </a:lnTo>
                <a:lnTo>
                  <a:pt x="11970" y="35680"/>
                </a:lnTo>
                <a:lnTo>
                  <a:pt x="11960" y="35670"/>
                </a:lnTo>
                <a:lnTo>
                  <a:pt x="11950" y="35650"/>
                </a:lnTo>
                <a:lnTo>
                  <a:pt x="11940" y="35640"/>
                </a:lnTo>
                <a:lnTo>
                  <a:pt x="11940" y="35630"/>
                </a:lnTo>
                <a:lnTo>
                  <a:pt x="11940" y="35620"/>
                </a:lnTo>
                <a:lnTo>
                  <a:pt x="11940" y="35610"/>
                </a:lnTo>
                <a:lnTo>
                  <a:pt x="11930" y="35610"/>
                </a:lnTo>
                <a:lnTo>
                  <a:pt x="11930" y="35600"/>
                </a:lnTo>
                <a:lnTo>
                  <a:pt x="11930" y="35590"/>
                </a:lnTo>
                <a:lnTo>
                  <a:pt x="11920" y="35580"/>
                </a:lnTo>
                <a:lnTo>
                  <a:pt x="11920" y="35570"/>
                </a:lnTo>
                <a:lnTo>
                  <a:pt x="11910" y="35560"/>
                </a:lnTo>
                <a:lnTo>
                  <a:pt x="11900" y="35560"/>
                </a:lnTo>
                <a:lnTo>
                  <a:pt x="11890" y="35560"/>
                </a:lnTo>
                <a:lnTo>
                  <a:pt x="11880" y="35550"/>
                </a:lnTo>
                <a:lnTo>
                  <a:pt x="11870" y="35550"/>
                </a:lnTo>
                <a:lnTo>
                  <a:pt x="11860" y="35550"/>
                </a:lnTo>
                <a:lnTo>
                  <a:pt x="11870" y="35530"/>
                </a:lnTo>
                <a:lnTo>
                  <a:pt x="11880" y="35510"/>
                </a:lnTo>
                <a:lnTo>
                  <a:pt x="11890" y="35500"/>
                </a:lnTo>
                <a:lnTo>
                  <a:pt x="11890" y="35490"/>
                </a:lnTo>
                <a:lnTo>
                  <a:pt x="11890" y="35470"/>
                </a:lnTo>
                <a:lnTo>
                  <a:pt x="11900" y="35460"/>
                </a:lnTo>
                <a:lnTo>
                  <a:pt x="11910" y="35450"/>
                </a:lnTo>
                <a:lnTo>
                  <a:pt x="11920" y="35440"/>
                </a:lnTo>
                <a:lnTo>
                  <a:pt x="11920" y="35430"/>
                </a:lnTo>
                <a:lnTo>
                  <a:pt x="11920" y="35420"/>
                </a:lnTo>
                <a:lnTo>
                  <a:pt x="11930" y="35410"/>
                </a:lnTo>
                <a:lnTo>
                  <a:pt x="11940" y="35410"/>
                </a:lnTo>
                <a:lnTo>
                  <a:pt x="11950" y="35400"/>
                </a:lnTo>
                <a:lnTo>
                  <a:pt x="11960" y="35400"/>
                </a:lnTo>
                <a:lnTo>
                  <a:pt x="11970" y="35400"/>
                </a:lnTo>
                <a:lnTo>
                  <a:pt x="11980" y="35400"/>
                </a:lnTo>
                <a:lnTo>
                  <a:pt x="11990" y="35400"/>
                </a:lnTo>
                <a:lnTo>
                  <a:pt x="12000" y="35380"/>
                </a:lnTo>
                <a:lnTo>
                  <a:pt x="12000" y="35370"/>
                </a:lnTo>
                <a:lnTo>
                  <a:pt x="12000" y="35360"/>
                </a:lnTo>
                <a:lnTo>
                  <a:pt x="12000" y="35350"/>
                </a:lnTo>
                <a:lnTo>
                  <a:pt x="12000" y="35340"/>
                </a:lnTo>
                <a:lnTo>
                  <a:pt x="12000" y="35330"/>
                </a:lnTo>
                <a:lnTo>
                  <a:pt x="12000" y="35320"/>
                </a:lnTo>
                <a:lnTo>
                  <a:pt x="12000" y="35310"/>
                </a:lnTo>
                <a:lnTo>
                  <a:pt x="12000" y="35300"/>
                </a:lnTo>
                <a:lnTo>
                  <a:pt x="12000" y="35290"/>
                </a:lnTo>
                <a:lnTo>
                  <a:pt x="12000" y="35280"/>
                </a:lnTo>
                <a:lnTo>
                  <a:pt x="12000" y="35270"/>
                </a:lnTo>
                <a:lnTo>
                  <a:pt x="12000" y="35260"/>
                </a:lnTo>
                <a:lnTo>
                  <a:pt x="12000" y="35250"/>
                </a:lnTo>
                <a:lnTo>
                  <a:pt x="12000" y="35240"/>
                </a:lnTo>
                <a:lnTo>
                  <a:pt x="12000" y="35230"/>
                </a:lnTo>
                <a:lnTo>
                  <a:pt x="12000" y="35210"/>
                </a:lnTo>
                <a:lnTo>
                  <a:pt x="12000" y="35200"/>
                </a:lnTo>
                <a:lnTo>
                  <a:pt x="12000" y="35190"/>
                </a:lnTo>
                <a:lnTo>
                  <a:pt x="12000" y="35180"/>
                </a:lnTo>
                <a:lnTo>
                  <a:pt x="12000" y="35170"/>
                </a:lnTo>
                <a:lnTo>
                  <a:pt x="11990" y="35170"/>
                </a:lnTo>
                <a:lnTo>
                  <a:pt x="11980" y="35160"/>
                </a:lnTo>
                <a:lnTo>
                  <a:pt x="11980" y="35140"/>
                </a:lnTo>
                <a:lnTo>
                  <a:pt x="11970" y="35120"/>
                </a:lnTo>
                <a:lnTo>
                  <a:pt x="11950" y="35100"/>
                </a:lnTo>
                <a:lnTo>
                  <a:pt x="11950" y="35080"/>
                </a:lnTo>
                <a:lnTo>
                  <a:pt x="11940" y="35070"/>
                </a:lnTo>
                <a:lnTo>
                  <a:pt x="11950" y="35060"/>
                </a:lnTo>
                <a:lnTo>
                  <a:pt x="11940" y="35050"/>
                </a:lnTo>
                <a:lnTo>
                  <a:pt x="11940" y="35040"/>
                </a:lnTo>
                <a:lnTo>
                  <a:pt x="11950" y="35030"/>
                </a:lnTo>
                <a:lnTo>
                  <a:pt x="11950" y="35020"/>
                </a:lnTo>
                <a:lnTo>
                  <a:pt x="11960" y="35010"/>
                </a:lnTo>
                <a:lnTo>
                  <a:pt x="11960" y="35000"/>
                </a:lnTo>
                <a:lnTo>
                  <a:pt x="11960" y="34990"/>
                </a:lnTo>
                <a:lnTo>
                  <a:pt x="11950" y="34980"/>
                </a:lnTo>
                <a:lnTo>
                  <a:pt x="11960" y="34970"/>
                </a:lnTo>
                <a:lnTo>
                  <a:pt x="11960" y="34960"/>
                </a:lnTo>
                <a:lnTo>
                  <a:pt x="11960" y="34950"/>
                </a:lnTo>
                <a:lnTo>
                  <a:pt x="11960" y="34940"/>
                </a:lnTo>
                <a:lnTo>
                  <a:pt x="11970" y="34930"/>
                </a:lnTo>
                <a:lnTo>
                  <a:pt x="11980" y="34920"/>
                </a:lnTo>
                <a:lnTo>
                  <a:pt x="11980" y="34910"/>
                </a:lnTo>
                <a:lnTo>
                  <a:pt x="11980" y="34900"/>
                </a:lnTo>
                <a:lnTo>
                  <a:pt x="11980" y="34890"/>
                </a:lnTo>
                <a:lnTo>
                  <a:pt x="11990" y="34880"/>
                </a:lnTo>
                <a:lnTo>
                  <a:pt x="11990" y="34860"/>
                </a:lnTo>
                <a:lnTo>
                  <a:pt x="12000" y="34840"/>
                </a:lnTo>
                <a:lnTo>
                  <a:pt x="12000" y="34820"/>
                </a:lnTo>
                <a:lnTo>
                  <a:pt x="12000" y="34790"/>
                </a:lnTo>
                <a:lnTo>
                  <a:pt x="11990" y="34780"/>
                </a:lnTo>
                <a:lnTo>
                  <a:pt x="11990" y="34770"/>
                </a:lnTo>
                <a:lnTo>
                  <a:pt x="11990" y="34760"/>
                </a:lnTo>
                <a:lnTo>
                  <a:pt x="11980" y="34750"/>
                </a:lnTo>
                <a:lnTo>
                  <a:pt x="11980" y="34730"/>
                </a:lnTo>
                <a:lnTo>
                  <a:pt x="11980" y="34710"/>
                </a:lnTo>
                <a:lnTo>
                  <a:pt x="11980" y="34690"/>
                </a:lnTo>
                <a:lnTo>
                  <a:pt x="11980" y="34670"/>
                </a:lnTo>
                <a:lnTo>
                  <a:pt x="11990" y="34660"/>
                </a:lnTo>
                <a:lnTo>
                  <a:pt x="11990" y="34650"/>
                </a:lnTo>
                <a:lnTo>
                  <a:pt x="12000" y="34620"/>
                </a:lnTo>
                <a:lnTo>
                  <a:pt x="12000" y="34580"/>
                </a:lnTo>
                <a:lnTo>
                  <a:pt x="11980" y="34550"/>
                </a:lnTo>
                <a:lnTo>
                  <a:pt x="11970" y="34520"/>
                </a:lnTo>
                <a:lnTo>
                  <a:pt x="11960" y="34500"/>
                </a:lnTo>
                <a:lnTo>
                  <a:pt x="11960" y="34490"/>
                </a:lnTo>
                <a:lnTo>
                  <a:pt x="11950" y="34470"/>
                </a:lnTo>
                <a:lnTo>
                  <a:pt x="11940" y="34460"/>
                </a:lnTo>
                <a:lnTo>
                  <a:pt x="11930" y="34430"/>
                </a:lnTo>
                <a:lnTo>
                  <a:pt x="11920" y="34410"/>
                </a:lnTo>
                <a:lnTo>
                  <a:pt x="11900" y="34400"/>
                </a:lnTo>
                <a:lnTo>
                  <a:pt x="11890" y="34400"/>
                </a:lnTo>
                <a:lnTo>
                  <a:pt x="11840" y="34400"/>
                </a:lnTo>
                <a:lnTo>
                  <a:pt x="11820" y="34420"/>
                </a:lnTo>
                <a:lnTo>
                  <a:pt x="11800" y="34460"/>
                </a:lnTo>
                <a:lnTo>
                  <a:pt x="11800" y="34480"/>
                </a:lnTo>
                <a:lnTo>
                  <a:pt x="11790" y="34500"/>
                </a:lnTo>
                <a:lnTo>
                  <a:pt x="11780" y="34500"/>
                </a:lnTo>
                <a:lnTo>
                  <a:pt x="11770" y="34490"/>
                </a:lnTo>
                <a:lnTo>
                  <a:pt x="11760" y="34490"/>
                </a:lnTo>
                <a:lnTo>
                  <a:pt x="11750" y="34490"/>
                </a:lnTo>
                <a:lnTo>
                  <a:pt x="11740" y="34500"/>
                </a:lnTo>
                <a:lnTo>
                  <a:pt x="11720" y="34500"/>
                </a:lnTo>
                <a:lnTo>
                  <a:pt x="11700" y="34510"/>
                </a:lnTo>
                <a:lnTo>
                  <a:pt x="11690" y="34510"/>
                </a:lnTo>
                <a:lnTo>
                  <a:pt x="11690" y="34500"/>
                </a:lnTo>
                <a:lnTo>
                  <a:pt x="11680" y="34480"/>
                </a:lnTo>
                <a:lnTo>
                  <a:pt x="11680" y="34470"/>
                </a:lnTo>
                <a:lnTo>
                  <a:pt x="11670" y="34460"/>
                </a:lnTo>
                <a:lnTo>
                  <a:pt x="11660" y="34450"/>
                </a:lnTo>
                <a:lnTo>
                  <a:pt x="11630" y="34460"/>
                </a:lnTo>
                <a:lnTo>
                  <a:pt x="11610" y="34470"/>
                </a:lnTo>
                <a:lnTo>
                  <a:pt x="11590" y="34450"/>
                </a:lnTo>
                <a:lnTo>
                  <a:pt x="11570" y="34430"/>
                </a:lnTo>
                <a:lnTo>
                  <a:pt x="11520" y="34420"/>
                </a:lnTo>
                <a:lnTo>
                  <a:pt x="11430" y="34390"/>
                </a:lnTo>
                <a:lnTo>
                  <a:pt x="11400" y="34370"/>
                </a:lnTo>
                <a:lnTo>
                  <a:pt x="11380" y="34360"/>
                </a:lnTo>
                <a:lnTo>
                  <a:pt x="11350" y="34340"/>
                </a:lnTo>
                <a:lnTo>
                  <a:pt x="11270" y="34280"/>
                </a:lnTo>
                <a:lnTo>
                  <a:pt x="11260" y="34270"/>
                </a:lnTo>
                <a:lnTo>
                  <a:pt x="11250" y="34260"/>
                </a:lnTo>
                <a:lnTo>
                  <a:pt x="11260" y="34260"/>
                </a:lnTo>
                <a:lnTo>
                  <a:pt x="11300" y="34240"/>
                </a:lnTo>
                <a:lnTo>
                  <a:pt x="11320" y="34230"/>
                </a:lnTo>
                <a:lnTo>
                  <a:pt x="11330" y="34210"/>
                </a:lnTo>
                <a:lnTo>
                  <a:pt x="11340" y="34210"/>
                </a:lnTo>
                <a:lnTo>
                  <a:pt x="11340" y="34200"/>
                </a:lnTo>
                <a:lnTo>
                  <a:pt x="11320" y="34190"/>
                </a:lnTo>
                <a:lnTo>
                  <a:pt x="11310" y="34180"/>
                </a:lnTo>
                <a:lnTo>
                  <a:pt x="11270" y="34140"/>
                </a:lnTo>
                <a:lnTo>
                  <a:pt x="11240" y="34120"/>
                </a:lnTo>
                <a:lnTo>
                  <a:pt x="11240" y="34110"/>
                </a:lnTo>
                <a:lnTo>
                  <a:pt x="11250" y="34100"/>
                </a:lnTo>
                <a:lnTo>
                  <a:pt x="11240" y="34090"/>
                </a:lnTo>
                <a:lnTo>
                  <a:pt x="11220" y="34070"/>
                </a:lnTo>
                <a:lnTo>
                  <a:pt x="11200" y="34050"/>
                </a:lnTo>
                <a:lnTo>
                  <a:pt x="11160" y="33990"/>
                </a:lnTo>
                <a:lnTo>
                  <a:pt x="11150" y="33940"/>
                </a:lnTo>
                <a:lnTo>
                  <a:pt x="11150" y="33930"/>
                </a:lnTo>
                <a:lnTo>
                  <a:pt x="11140" y="33910"/>
                </a:lnTo>
                <a:lnTo>
                  <a:pt x="11120" y="33880"/>
                </a:lnTo>
                <a:lnTo>
                  <a:pt x="11110" y="33870"/>
                </a:lnTo>
                <a:lnTo>
                  <a:pt x="11090" y="33860"/>
                </a:lnTo>
                <a:lnTo>
                  <a:pt x="11060" y="33830"/>
                </a:lnTo>
                <a:lnTo>
                  <a:pt x="11060" y="33780"/>
                </a:lnTo>
                <a:lnTo>
                  <a:pt x="11060" y="33760"/>
                </a:lnTo>
                <a:lnTo>
                  <a:pt x="11060" y="33730"/>
                </a:lnTo>
                <a:lnTo>
                  <a:pt x="11060" y="33720"/>
                </a:lnTo>
                <a:lnTo>
                  <a:pt x="11040" y="33660"/>
                </a:lnTo>
                <a:lnTo>
                  <a:pt x="11020" y="33640"/>
                </a:lnTo>
                <a:lnTo>
                  <a:pt x="11020" y="33630"/>
                </a:lnTo>
                <a:lnTo>
                  <a:pt x="11020" y="33610"/>
                </a:lnTo>
                <a:lnTo>
                  <a:pt x="11030" y="33580"/>
                </a:lnTo>
                <a:lnTo>
                  <a:pt x="11050" y="33510"/>
                </a:lnTo>
                <a:lnTo>
                  <a:pt x="11050" y="33500"/>
                </a:lnTo>
                <a:lnTo>
                  <a:pt x="11050" y="33490"/>
                </a:lnTo>
                <a:lnTo>
                  <a:pt x="11050" y="33470"/>
                </a:lnTo>
                <a:lnTo>
                  <a:pt x="11060" y="33460"/>
                </a:lnTo>
                <a:lnTo>
                  <a:pt x="11060" y="33440"/>
                </a:lnTo>
                <a:lnTo>
                  <a:pt x="11060" y="33410"/>
                </a:lnTo>
                <a:lnTo>
                  <a:pt x="11060" y="33380"/>
                </a:lnTo>
                <a:lnTo>
                  <a:pt x="11070" y="33360"/>
                </a:lnTo>
                <a:lnTo>
                  <a:pt x="11080" y="33340"/>
                </a:lnTo>
                <a:lnTo>
                  <a:pt x="11100" y="33310"/>
                </a:lnTo>
                <a:lnTo>
                  <a:pt x="11100" y="33290"/>
                </a:lnTo>
                <a:lnTo>
                  <a:pt x="11100" y="33270"/>
                </a:lnTo>
                <a:lnTo>
                  <a:pt x="11080" y="33250"/>
                </a:lnTo>
                <a:lnTo>
                  <a:pt x="11060" y="33210"/>
                </a:lnTo>
                <a:lnTo>
                  <a:pt x="11010" y="33160"/>
                </a:lnTo>
                <a:lnTo>
                  <a:pt x="10950" y="33100"/>
                </a:lnTo>
                <a:lnTo>
                  <a:pt x="10940" y="33080"/>
                </a:lnTo>
                <a:lnTo>
                  <a:pt x="10920" y="33060"/>
                </a:lnTo>
                <a:lnTo>
                  <a:pt x="10920" y="33040"/>
                </a:lnTo>
                <a:lnTo>
                  <a:pt x="10920" y="33030"/>
                </a:lnTo>
                <a:lnTo>
                  <a:pt x="10920" y="33020"/>
                </a:lnTo>
                <a:lnTo>
                  <a:pt x="10920" y="33010"/>
                </a:lnTo>
                <a:lnTo>
                  <a:pt x="10910" y="32990"/>
                </a:lnTo>
                <a:lnTo>
                  <a:pt x="10920" y="32980"/>
                </a:lnTo>
                <a:lnTo>
                  <a:pt x="10920" y="32960"/>
                </a:lnTo>
                <a:lnTo>
                  <a:pt x="10920" y="32950"/>
                </a:lnTo>
                <a:lnTo>
                  <a:pt x="10920" y="32860"/>
                </a:lnTo>
                <a:lnTo>
                  <a:pt x="10900" y="32820"/>
                </a:lnTo>
                <a:lnTo>
                  <a:pt x="10900" y="32800"/>
                </a:lnTo>
                <a:lnTo>
                  <a:pt x="10900" y="32790"/>
                </a:lnTo>
                <a:lnTo>
                  <a:pt x="10900" y="32780"/>
                </a:lnTo>
                <a:lnTo>
                  <a:pt x="10880" y="32770"/>
                </a:lnTo>
                <a:lnTo>
                  <a:pt x="10870" y="32770"/>
                </a:lnTo>
                <a:lnTo>
                  <a:pt x="10870" y="32760"/>
                </a:lnTo>
                <a:lnTo>
                  <a:pt x="10860" y="32750"/>
                </a:lnTo>
                <a:lnTo>
                  <a:pt x="10860" y="32740"/>
                </a:lnTo>
                <a:lnTo>
                  <a:pt x="10850" y="32730"/>
                </a:lnTo>
                <a:lnTo>
                  <a:pt x="10840" y="32720"/>
                </a:lnTo>
                <a:lnTo>
                  <a:pt x="10830" y="32720"/>
                </a:lnTo>
                <a:lnTo>
                  <a:pt x="10830" y="32710"/>
                </a:lnTo>
                <a:lnTo>
                  <a:pt x="10830" y="32690"/>
                </a:lnTo>
                <a:lnTo>
                  <a:pt x="10830" y="32650"/>
                </a:lnTo>
                <a:lnTo>
                  <a:pt x="10850" y="32620"/>
                </a:lnTo>
                <a:lnTo>
                  <a:pt x="10850" y="32610"/>
                </a:lnTo>
                <a:lnTo>
                  <a:pt x="10860" y="32600"/>
                </a:lnTo>
                <a:lnTo>
                  <a:pt x="10880" y="32580"/>
                </a:lnTo>
                <a:lnTo>
                  <a:pt x="10870" y="32570"/>
                </a:lnTo>
                <a:lnTo>
                  <a:pt x="10830" y="32560"/>
                </a:lnTo>
                <a:lnTo>
                  <a:pt x="10820" y="32550"/>
                </a:lnTo>
                <a:lnTo>
                  <a:pt x="10680" y="32540"/>
                </a:lnTo>
                <a:lnTo>
                  <a:pt x="10550" y="32610"/>
                </a:lnTo>
                <a:lnTo>
                  <a:pt x="10440" y="32610"/>
                </a:lnTo>
                <a:lnTo>
                  <a:pt x="10440" y="32560"/>
                </a:lnTo>
                <a:lnTo>
                  <a:pt x="10420" y="32520"/>
                </a:lnTo>
                <a:lnTo>
                  <a:pt x="10470" y="32510"/>
                </a:lnTo>
                <a:lnTo>
                  <a:pt x="10510" y="32490"/>
                </a:lnTo>
                <a:lnTo>
                  <a:pt x="10510" y="32470"/>
                </a:lnTo>
                <a:lnTo>
                  <a:pt x="10520" y="32440"/>
                </a:lnTo>
                <a:lnTo>
                  <a:pt x="10510" y="32430"/>
                </a:lnTo>
                <a:lnTo>
                  <a:pt x="10460" y="32420"/>
                </a:lnTo>
                <a:lnTo>
                  <a:pt x="10440" y="32430"/>
                </a:lnTo>
                <a:lnTo>
                  <a:pt x="10430" y="32430"/>
                </a:lnTo>
                <a:lnTo>
                  <a:pt x="10400" y="32420"/>
                </a:lnTo>
                <a:lnTo>
                  <a:pt x="10380" y="32410"/>
                </a:lnTo>
                <a:lnTo>
                  <a:pt x="10380" y="32400"/>
                </a:lnTo>
                <a:lnTo>
                  <a:pt x="10370" y="32390"/>
                </a:lnTo>
                <a:lnTo>
                  <a:pt x="10370" y="32380"/>
                </a:lnTo>
                <a:lnTo>
                  <a:pt x="10380" y="32370"/>
                </a:lnTo>
                <a:lnTo>
                  <a:pt x="10380" y="32360"/>
                </a:lnTo>
                <a:lnTo>
                  <a:pt x="10370" y="32350"/>
                </a:lnTo>
                <a:lnTo>
                  <a:pt x="10370" y="32340"/>
                </a:lnTo>
                <a:lnTo>
                  <a:pt x="10370" y="32330"/>
                </a:lnTo>
                <a:lnTo>
                  <a:pt x="10370" y="32320"/>
                </a:lnTo>
                <a:lnTo>
                  <a:pt x="10370" y="32310"/>
                </a:lnTo>
                <a:lnTo>
                  <a:pt x="10360" y="32300"/>
                </a:lnTo>
                <a:lnTo>
                  <a:pt x="10360" y="32290"/>
                </a:lnTo>
                <a:lnTo>
                  <a:pt x="10360" y="32280"/>
                </a:lnTo>
                <a:lnTo>
                  <a:pt x="10370" y="32270"/>
                </a:lnTo>
                <a:lnTo>
                  <a:pt x="10380" y="32260"/>
                </a:lnTo>
                <a:lnTo>
                  <a:pt x="10400" y="32250"/>
                </a:lnTo>
                <a:lnTo>
                  <a:pt x="10400" y="32240"/>
                </a:lnTo>
                <a:lnTo>
                  <a:pt x="10410" y="32230"/>
                </a:lnTo>
                <a:lnTo>
                  <a:pt x="10420" y="32220"/>
                </a:lnTo>
                <a:lnTo>
                  <a:pt x="10420" y="32210"/>
                </a:lnTo>
                <a:lnTo>
                  <a:pt x="10430" y="32200"/>
                </a:lnTo>
                <a:lnTo>
                  <a:pt x="10440" y="32190"/>
                </a:lnTo>
                <a:lnTo>
                  <a:pt x="10450" y="32180"/>
                </a:lnTo>
                <a:lnTo>
                  <a:pt x="10450" y="32170"/>
                </a:lnTo>
                <a:lnTo>
                  <a:pt x="10450" y="32160"/>
                </a:lnTo>
                <a:lnTo>
                  <a:pt x="10430" y="32140"/>
                </a:lnTo>
                <a:lnTo>
                  <a:pt x="10430" y="32130"/>
                </a:lnTo>
                <a:lnTo>
                  <a:pt x="10410" y="32120"/>
                </a:lnTo>
                <a:lnTo>
                  <a:pt x="10410" y="32110"/>
                </a:lnTo>
                <a:lnTo>
                  <a:pt x="10400" y="32110"/>
                </a:lnTo>
                <a:lnTo>
                  <a:pt x="10390" y="32100"/>
                </a:lnTo>
                <a:lnTo>
                  <a:pt x="10380" y="32100"/>
                </a:lnTo>
                <a:lnTo>
                  <a:pt x="10360" y="32100"/>
                </a:lnTo>
                <a:lnTo>
                  <a:pt x="10340" y="32110"/>
                </a:lnTo>
                <a:lnTo>
                  <a:pt x="10330" y="32100"/>
                </a:lnTo>
                <a:lnTo>
                  <a:pt x="10320" y="32100"/>
                </a:lnTo>
                <a:lnTo>
                  <a:pt x="10320" y="32090"/>
                </a:lnTo>
                <a:lnTo>
                  <a:pt x="10310" y="32090"/>
                </a:lnTo>
                <a:lnTo>
                  <a:pt x="10300" y="32080"/>
                </a:lnTo>
                <a:lnTo>
                  <a:pt x="10300" y="32070"/>
                </a:lnTo>
                <a:lnTo>
                  <a:pt x="10300" y="32060"/>
                </a:lnTo>
                <a:lnTo>
                  <a:pt x="10300" y="32040"/>
                </a:lnTo>
                <a:lnTo>
                  <a:pt x="10300" y="32030"/>
                </a:lnTo>
                <a:lnTo>
                  <a:pt x="10300" y="32010"/>
                </a:lnTo>
                <a:lnTo>
                  <a:pt x="10310" y="32000"/>
                </a:lnTo>
                <a:lnTo>
                  <a:pt x="10310" y="31990"/>
                </a:lnTo>
                <a:lnTo>
                  <a:pt x="10320" y="31980"/>
                </a:lnTo>
                <a:lnTo>
                  <a:pt x="10340" y="31970"/>
                </a:lnTo>
                <a:lnTo>
                  <a:pt x="10350" y="31960"/>
                </a:lnTo>
                <a:lnTo>
                  <a:pt x="10350" y="31950"/>
                </a:lnTo>
                <a:lnTo>
                  <a:pt x="10340" y="31940"/>
                </a:lnTo>
                <a:lnTo>
                  <a:pt x="10340" y="31930"/>
                </a:lnTo>
                <a:lnTo>
                  <a:pt x="10350" y="31930"/>
                </a:lnTo>
                <a:lnTo>
                  <a:pt x="10360" y="31930"/>
                </a:lnTo>
                <a:lnTo>
                  <a:pt x="10360" y="31920"/>
                </a:lnTo>
                <a:lnTo>
                  <a:pt x="10370" y="31920"/>
                </a:lnTo>
                <a:lnTo>
                  <a:pt x="10390" y="31910"/>
                </a:lnTo>
                <a:lnTo>
                  <a:pt x="10390" y="31900"/>
                </a:lnTo>
                <a:lnTo>
                  <a:pt x="10390" y="31880"/>
                </a:lnTo>
                <a:lnTo>
                  <a:pt x="10390" y="31870"/>
                </a:lnTo>
                <a:lnTo>
                  <a:pt x="10400" y="31870"/>
                </a:lnTo>
                <a:lnTo>
                  <a:pt x="10400" y="31860"/>
                </a:lnTo>
                <a:lnTo>
                  <a:pt x="10410" y="31860"/>
                </a:lnTo>
                <a:lnTo>
                  <a:pt x="10410" y="31850"/>
                </a:lnTo>
                <a:lnTo>
                  <a:pt x="10400" y="31840"/>
                </a:lnTo>
                <a:lnTo>
                  <a:pt x="10380" y="31830"/>
                </a:lnTo>
                <a:lnTo>
                  <a:pt x="10370" y="31820"/>
                </a:lnTo>
                <a:lnTo>
                  <a:pt x="10370" y="31810"/>
                </a:lnTo>
                <a:lnTo>
                  <a:pt x="10380" y="31790"/>
                </a:lnTo>
                <a:lnTo>
                  <a:pt x="10370" y="31780"/>
                </a:lnTo>
                <a:lnTo>
                  <a:pt x="10370" y="31760"/>
                </a:lnTo>
                <a:lnTo>
                  <a:pt x="10360" y="31750"/>
                </a:lnTo>
                <a:lnTo>
                  <a:pt x="10360" y="31740"/>
                </a:lnTo>
                <a:lnTo>
                  <a:pt x="10360" y="31730"/>
                </a:lnTo>
                <a:lnTo>
                  <a:pt x="10370" y="31710"/>
                </a:lnTo>
                <a:lnTo>
                  <a:pt x="10390" y="31710"/>
                </a:lnTo>
                <a:lnTo>
                  <a:pt x="10400" y="31690"/>
                </a:lnTo>
                <a:lnTo>
                  <a:pt x="10410" y="31680"/>
                </a:lnTo>
                <a:lnTo>
                  <a:pt x="10420" y="31670"/>
                </a:lnTo>
                <a:lnTo>
                  <a:pt x="10430" y="31660"/>
                </a:lnTo>
                <a:lnTo>
                  <a:pt x="10440" y="31650"/>
                </a:lnTo>
                <a:lnTo>
                  <a:pt x="10440" y="31630"/>
                </a:lnTo>
                <a:lnTo>
                  <a:pt x="10450" y="31620"/>
                </a:lnTo>
                <a:lnTo>
                  <a:pt x="10460" y="31620"/>
                </a:lnTo>
                <a:lnTo>
                  <a:pt x="10460" y="31610"/>
                </a:lnTo>
                <a:lnTo>
                  <a:pt x="10460" y="31590"/>
                </a:lnTo>
                <a:lnTo>
                  <a:pt x="10460" y="31580"/>
                </a:lnTo>
                <a:lnTo>
                  <a:pt x="10460" y="31570"/>
                </a:lnTo>
                <a:lnTo>
                  <a:pt x="10450" y="31560"/>
                </a:lnTo>
                <a:lnTo>
                  <a:pt x="10440" y="31550"/>
                </a:lnTo>
                <a:lnTo>
                  <a:pt x="10440" y="31530"/>
                </a:lnTo>
                <a:lnTo>
                  <a:pt x="10430" y="31530"/>
                </a:lnTo>
                <a:lnTo>
                  <a:pt x="10420" y="31520"/>
                </a:lnTo>
                <a:lnTo>
                  <a:pt x="10420" y="31510"/>
                </a:lnTo>
                <a:lnTo>
                  <a:pt x="10420" y="31490"/>
                </a:lnTo>
                <a:lnTo>
                  <a:pt x="10410" y="31480"/>
                </a:lnTo>
                <a:lnTo>
                  <a:pt x="10410" y="31470"/>
                </a:lnTo>
                <a:lnTo>
                  <a:pt x="10410" y="31460"/>
                </a:lnTo>
                <a:lnTo>
                  <a:pt x="10410" y="31450"/>
                </a:lnTo>
                <a:lnTo>
                  <a:pt x="10400" y="31440"/>
                </a:lnTo>
                <a:lnTo>
                  <a:pt x="10390" y="31430"/>
                </a:lnTo>
                <a:lnTo>
                  <a:pt x="10390" y="31420"/>
                </a:lnTo>
                <a:lnTo>
                  <a:pt x="10390" y="31410"/>
                </a:lnTo>
                <a:lnTo>
                  <a:pt x="10380" y="31400"/>
                </a:lnTo>
                <a:lnTo>
                  <a:pt x="10370" y="31400"/>
                </a:lnTo>
                <a:lnTo>
                  <a:pt x="10370" y="31390"/>
                </a:lnTo>
                <a:lnTo>
                  <a:pt x="10370" y="31380"/>
                </a:lnTo>
                <a:lnTo>
                  <a:pt x="10360" y="31360"/>
                </a:lnTo>
                <a:lnTo>
                  <a:pt x="10360" y="31350"/>
                </a:lnTo>
                <a:lnTo>
                  <a:pt x="10360" y="31340"/>
                </a:lnTo>
                <a:lnTo>
                  <a:pt x="10360" y="31330"/>
                </a:lnTo>
                <a:lnTo>
                  <a:pt x="10360" y="31310"/>
                </a:lnTo>
                <a:lnTo>
                  <a:pt x="10370" y="31300"/>
                </a:lnTo>
                <a:lnTo>
                  <a:pt x="10370" y="31290"/>
                </a:lnTo>
                <a:lnTo>
                  <a:pt x="10370" y="31280"/>
                </a:lnTo>
                <a:lnTo>
                  <a:pt x="10360" y="31270"/>
                </a:lnTo>
                <a:lnTo>
                  <a:pt x="10360" y="31260"/>
                </a:lnTo>
                <a:lnTo>
                  <a:pt x="10360" y="31250"/>
                </a:lnTo>
                <a:lnTo>
                  <a:pt x="10360" y="31240"/>
                </a:lnTo>
                <a:lnTo>
                  <a:pt x="10360" y="31230"/>
                </a:lnTo>
                <a:lnTo>
                  <a:pt x="10350" y="31220"/>
                </a:lnTo>
                <a:lnTo>
                  <a:pt x="10350" y="31210"/>
                </a:lnTo>
                <a:lnTo>
                  <a:pt x="10350" y="31200"/>
                </a:lnTo>
                <a:lnTo>
                  <a:pt x="10350" y="31190"/>
                </a:lnTo>
                <a:lnTo>
                  <a:pt x="10350" y="31180"/>
                </a:lnTo>
                <a:lnTo>
                  <a:pt x="10250" y="31160"/>
                </a:lnTo>
                <a:lnTo>
                  <a:pt x="10220" y="31190"/>
                </a:lnTo>
                <a:lnTo>
                  <a:pt x="10180" y="31190"/>
                </a:lnTo>
                <a:lnTo>
                  <a:pt x="10170" y="31190"/>
                </a:lnTo>
                <a:lnTo>
                  <a:pt x="10150" y="31200"/>
                </a:lnTo>
                <a:lnTo>
                  <a:pt x="10140" y="31210"/>
                </a:lnTo>
                <a:lnTo>
                  <a:pt x="10130" y="31210"/>
                </a:lnTo>
                <a:lnTo>
                  <a:pt x="10120" y="31210"/>
                </a:lnTo>
                <a:lnTo>
                  <a:pt x="10110" y="31200"/>
                </a:lnTo>
                <a:lnTo>
                  <a:pt x="10090" y="31190"/>
                </a:lnTo>
                <a:lnTo>
                  <a:pt x="10080" y="31190"/>
                </a:lnTo>
                <a:lnTo>
                  <a:pt x="10060" y="31180"/>
                </a:lnTo>
                <a:lnTo>
                  <a:pt x="10050" y="31190"/>
                </a:lnTo>
                <a:lnTo>
                  <a:pt x="10040" y="31190"/>
                </a:lnTo>
                <a:lnTo>
                  <a:pt x="10020" y="31200"/>
                </a:lnTo>
                <a:lnTo>
                  <a:pt x="9990" y="31200"/>
                </a:lnTo>
                <a:lnTo>
                  <a:pt x="9970" y="31200"/>
                </a:lnTo>
                <a:lnTo>
                  <a:pt x="9950" y="31190"/>
                </a:lnTo>
                <a:lnTo>
                  <a:pt x="9930" y="31190"/>
                </a:lnTo>
                <a:lnTo>
                  <a:pt x="9880" y="31160"/>
                </a:lnTo>
                <a:lnTo>
                  <a:pt x="9860" y="31160"/>
                </a:lnTo>
                <a:lnTo>
                  <a:pt x="9860" y="31140"/>
                </a:lnTo>
                <a:lnTo>
                  <a:pt x="9860" y="31110"/>
                </a:lnTo>
                <a:lnTo>
                  <a:pt x="9860" y="31080"/>
                </a:lnTo>
                <a:lnTo>
                  <a:pt x="9840" y="31030"/>
                </a:lnTo>
                <a:lnTo>
                  <a:pt x="9800" y="31010"/>
                </a:lnTo>
                <a:lnTo>
                  <a:pt x="9730" y="30980"/>
                </a:lnTo>
                <a:lnTo>
                  <a:pt x="9670" y="30960"/>
                </a:lnTo>
                <a:lnTo>
                  <a:pt x="9640" y="30950"/>
                </a:lnTo>
                <a:lnTo>
                  <a:pt x="9640" y="30940"/>
                </a:lnTo>
                <a:lnTo>
                  <a:pt x="9600" y="30920"/>
                </a:lnTo>
                <a:lnTo>
                  <a:pt x="9560" y="30910"/>
                </a:lnTo>
                <a:lnTo>
                  <a:pt x="9520" y="30890"/>
                </a:lnTo>
                <a:lnTo>
                  <a:pt x="9490" y="30860"/>
                </a:lnTo>
                <a:lnTo>
                  <a:pt x="9420" y="30880"/>
                </a:lnTo>
                <a:lnTo>
                  <a:pt x="9390" y="30860"/>
                </a:lnTo>
                <a:lnTo>
                  <a:pt x="9330" y="30850"/>
                </a:lnTo>
                <a:lnTo>
                  <a:pt x="9310" y="30840"/>
                </a:lnTo>
                <a:lnTo>
                  <a:pt x="9290" y="30830"/>
                </a:lnTo>
                <a:lnTo>
                  <a:pt x="9270" y="30800"/>
                </a:lnTo>
                <a:lnTo>
                  <a:pt x="9260" y="30780"/>
                </a:lnTo>
                <a:lnTo>
                  <a:pt x="9240" y="30750"/>
                </a:lnTo>
                <a:lnTo>
                  <a:pt x="9190" y="30640"/>
                </a:lnTo>
                <a:lnTo>
                  <a:pt x="9180" y="30610"/>
                </a:lnTo>
                <a:lnTo>
                  <a:pt x="9150" y="30570"/>
                </a:lnTo>
                <a:lnTo>
                  <a:pt x="9160" y="30560"/>
                </a:lnTo>
                <a:lnTo>
                  <a:pt x="9160" y="30540"/>
                </a:lnTo>
                <a:lnTo>
                  <a:pt x="9160" y="30530"/>
                </a:lnTo>
                <a:lnTo>
                  <a:pt x="9120" y="30490"/>
                </a:lnTo>
                <a:lnTo>
                  <a:pt x="9100" y="30470"/>
                </a:lnTo>
                <a:lnTo>
                  <a:pt x="9100" y="30400"/>
                </a:lnTo>
                <a:lnTo>
                  <a:pt x="9090" y="30370"/>
                </a:lnTo>
                <a:lnTo>
                  <a:pt x="9090" y="30350"/>
                </a:lnTo>
                <a:lnTo>
                  <a:pt x="9080" y="30340"/>
                </a:lnTo>
                <a:lnTo>
                  <a:pt x="9080" y="30330"/>
                </a:lnTo>
                <a:lnTo>
                  <a:pt x="9070" y="30330"/>
                </a:lnTo>
                <a:lnTo>
                  <a:pt x="9070" y="30320"/>
                </a:lnTo>
                <a:lnTo>
                  <a:pt x="9070" y="30310"/>
                </a:lnTo>
                <a:lnTo>
                  <a:pt x="9060" y="30300"/>
                </a:lnTo>
                <a:lnTo>
                  <a:pt x="9060" y="30290"/>
                </a:lnTo>
                <a:lnTo>
                  <a:pt x="9060" y="30280"/>
                </a:lnTo>
                <a:lnTo>
                  <a:pt x="9060" y="30270"/>
                </a:lnTo>
                <a:lnTo>
                  <a:pt x="9050" y="30260"/>
                </a:lnTo>
                <a:lnTo>
                  <a:pt x="9040" y="30260"/>
                </a:lnTo>
                <a:lnTo>
                  <a:pt x="9030" y="30260"/>
                </a:lnTo>
                <a:lnTo>
                  <a:pt x="9020" y="30250"/>
                </a:lnTo>
                <a:lnTo>
                  <a:pt x="9010" y="30250"/>
                </a:lnTo>
                <a:lnTo>
                  <a:pt x="9000" y="30250"/>
                </a:lnTo>
                <a:lnTo>
                  <a:pt x="8990" y="30250"/>
                </a:lnTo>
                <a:lnTo>
                  <a:pt x="8980" y="30250"/>
                </a:lnTo>
                <a:lnTo>
                  <a:pt x="8970" y="30250"/>
                </a:lnTo>
                <a:lnTo>
                  <a:pt x="8960" y="30240"/>
                </a:lnTo>
                <a:lnTo>
                  <a:pt x="8950" y="30240"/>
                </a:lnTo>
                <a:lnTo>
                  <a:pt x="8940" y="30240"/>
                </a:lnTo>
                <a:lnTo>
                  <a:pt x="8930" y="30240"/>
                </a:lnTo>
                <a:lnTo>
                  <a:pt x="8920" y="30240"/>
                </a:lnTo>
                <a:lnTo>
                  <a:pt x="8910" y="30230"/>
                </a:lnTo>
                <a:lnTo>
                  <a:pt x="8900" y="30230"/>
                </a:lnTo>
                <a:lnTo>
                  <a:pt x="8890" y="30230"/>
                </a:lnTo>
                <a:lnTo>
                  <a:pt x="8880" y="30230"/>
                </a:lnTo>
                <a:lnTo>
                  <a:pt x="8880" y="30220"/>
                </a:lnTo>
                <a:lnTo>
                  <a:pt x="8880" y="30210"/>
                </a:lnTo>
                <a:lnTo>
                  <a:pt x="8880" y="30200"/>
                </a:lnTo>
                <a:lnTo>
                  <a:pt x="8880" y="30190"/>
                </a:lnTo>
                <a:lnTo>
                  <a:pt x="8880" y="30180"/>
                </a:lnTo>
                <a:lnTo>
                  <a:pt x="8880" y="30160"/>
                </a:lnTo>
                <a:lnTo>
                  <a:pt x="8840" y="30130"/>
                </a:lnTo>
                <a:lnTo>
                  <a:pt x="8820" y="30100"/>
                </a:lnTo>
                <a:lnTo>
                  <a:pt x="8810" y="30090"/>
                </a:lnTo>
                <a:lnTo>
                  <a:pt x="8800" y="30080"/>
                </a:lnTo>
                <a:lnTo>
                  <a:pt x="8780" y="30010"/>
                </a:lnTo>
                <a:lnTo>
                  <a:pt x="8770" y="29980"/>
                </a:lnTo>
                <a:lnTo>
                  <a:pt x="8770" y="29970"/>
                </a:lnTo>
                <a:lnTo>
                  <a:pt x="8770" y="29960"/>
                </a:lnTo>
                <a:lnTo>
                  <a:pt x="8770" y="29950"/>
                </a:lnTo>
                <a:lnTo>
                  <a:pt x="8790" y="29910"/>
                </a:lnTo>
                <a:lnTo>
                  <a:pt x="8790" y="29900"/>
                </a:lnTo>
                <a:lnTo>
                  <a:pt x="8730" y="29800"/>
                </a:lnTo>
                <a:lnTo>
                  <a:pt x="8720" y="29780"/>
                </a:lnTo>
                <a:lnTo>
                  <a:pt x="8720" y="29760"/>
                </a:lnTo>
                <a:lnTo>
                  <a:pt x="8720" y="29740"/>
                </a:lnTo>
                <a:lnTo>
                  <a:pt x="8730" y="29710"/>
                </a:lnTo>
                <a:lnTo>
                  <a:pt x="8730" y="29690"/>
                </a:lnTo>
                <a:lnTo>
                  <a:pt x="8730" y="29660"/>
                </a:lnTo>
                <a:lnTo>
                  <a:pt x="8740" y="29660"/>
                </a:lnTo>
                <a:lnTo>
                  <a:pt x="9210" y="29460"/>
                </a:lnTo>
                <a:lnTo>
                  <a:pt x="9420" y="29240"/>
                </a:lnTo>
                <a:lnTo>
                  <a:pt x="9420" y="29230"/>
                </a:lnTo>
                <a:lnTo>
                  <a:pt x="9520" y="29180"/>
                </a:lnTo>
                <a:lnTo>
                  <a:pt x="9620" y="29120"/>
                </a:lnTo>
                <a:lnTo>
                  <a:pt x="9630" y="29100"/>
                </a:lnTo>
                <a:lnTo>
                  <a:pt x="9660" y="29090"/>
                </a:lnTo>
                <a:lnTo>
                  <a:pt x="9680" y="29120"/>
                </a:lnTo>
                <a:lnTo>
                  <a:pt x="9690" y="29110"/>
                </a:lnTo>
                <a:lnTo>
                  <a:pt x="9690" y="29080"/>
                </a:lnTo>
                <a:lnTo>
                  <a:pt x="9710" y="29050"/>
                </a:lnTo>
                <a:lnTo>
                  <a:pt x="9720" y="29030"/>
                </a:lnTo>
                <a:lnTo>
                  <a:pt x="9720" y="29010"/>
                </a:lnTo>
                <a:lnTo>
                  <a:pt x="9710" y="28990"/>
                </a:lnTo>
                <a:lnTo>
                  <a:pt x="9690" y="28990"/>
                </a:lnTo>
                <a:lnTo>
                  <a:pt x="9680" y="28980"/>
                </a:lnTo>
                <a:lnTo>
                  <a:pt x="9670" y="28980"/>
                </a:lnTo>
                <a:lnTo>
                  <a:pt x="9650" y="28980"/>
                </a:lnTo>
                <a:lnTo>
                  <a:pt x="9640" y="28970"/>
                </a:lnTo>
                <a:lnTo>
                  <a:pt x="9630" y="28960"/>
                </a:lnTo>
                <a:lnTo>
                  <a:pt x="9620" y="28950"/>
                </a:lnTo>
                <a:lnTo>
                  <a:pt x="9610" y="28940"/>
                </a:lnTo>
                <a:lnTo>
                  <a:pt x="9600" y="28930"/>
                </a:lnTo>
                <a:lnTo>
                  <a:pt x="9590" y="28910"/>
                </a:lnTo>
                <a:lnTo>
                  <a:pt x="9600" y="28890"/>
                </a:lnTo>
                <a:lnTo>
                  <a:pt x="9610" y="28880"/>
                </a:lnTo>
                <a:lnTo>
                  <a:pt x="9660" y="28830"/>
                </a:lnTo>
                <a:lnTo>
                  <a:pt x="9660" y="28800"/>
                </a:lnTo>
                <a:lnTo>
                  <a:pt x="9660" y="28760"/>
                </a:lnTo>
                <a:lnTo>
                  <a:pt x="9640" y="28740"/>
                </a:lnTo>
                <a:lnTo>
                  <a:pt x="9610" y="28690"/>
                </a:lnTo>
                <a:lnTo>
                  <a:pt x="9620" y="28670"/>
                </a:lnTo>
                <a:lnTo>
                  <a:pt x="9620" y="28660"/>
                </a:lnTo>
                <a:lnTo>
                  <a:pt x="9610" y="28650"/>
                </a:lnTo>
                <a:lnTo>
                  <a:pt x="9580" y="28600"/>
                </a:lnTo>
                <a:lnTo>
                  <a:pt x="9590" y="28580"/>
                </a:lnTo>
                <a:lnTo>
                  <a:pt x="9610" y="28550"/>
                </a:lnTo>
                <a:lnTo>
                  <a:pt x="9630" y="28540"/>
                </a:lnTo>
                <a:lnTo>
                  <a:pt x="9650" y="28530"/>
                </a:lnTo>
                <a:lnTo>
                  <a:pt x="9700" y="28500"/>
                </a:lnTo>
                <a:lnTo>
                  <a:pt x="9700" y="28470"/>
                </a:lnTo>
                <a:lnTo>
                  <a:pt x="9700" y="28460"/>
                </a:lnTo>
                <a:lnTo>
                  <a:pt x="9710" y="28440"/>
                </a:lnTo>
                <a:lnTo>
                  <a:pt x="9720" y="28420"/>
                </a:lnTo>
                <a:lnTo>
                  <a:pt x="9720" y="28410"/>
                </a:lnTo>
                <a:lnTo>
                  <a:pt x="9720" y="28370"/>
                </a:lnTo>
                <a:lnTo>
                  <a:pt x="9720" y="28360"/>
                </a:lnTo>
                <a:lnTo>
                  <a:pt x="9740" y="28300"/>
                </a:lnTo>
                <a:lnTo>
                  <a:pt x="9740" y="28290"/>
                </a:lnTo>
                <a:lnTo>
                  <a:pt x="9730" y="28250"/>
                </a:lnTo>
                <a:lnTo>
                  <a:pt x="9710" y="28210"/>
                </a:lnTo>
                <a:lnTo>
                  <a:pt x="9820" y="28250"/>
                </a:lnTo>
                <a:lnTo>
                  <a:pt x="9910" y="27970"/>
                </a:lnTo>
                <a:lnTo>
                  <a:pt x="9920" y="27930"/>
                </a:lnTo>
                <a:lnTo>
                  <a:pt x="10030" y="27740"/>
                </a:lnTo>
                <a:lnTo>
                  <a:pt x="10090" y="27620"/>
                </a:lnTo>
                <a:lnTo>
                  <a:pt x="10100" y="27620"/>
                </a:lnTo>
                <a:lnTo>
                  <a:pt x="10110" y="27620"/>
                </a:lnTo>
                <a:lnTo>
                  <a:pt x="10160" y="27610"/>
                </a:lnTo>
                <a:lnTo>
                  <a:pt x="10200" y="27600"/>
                </a:lnTo>
                <a:lnTo>
                  <a:pt x="10220" y="27580"/>
                </a:lnTo>
                <a:lnTo>
                  <a:pt x="10240" y="27550"/>
                </a:lnTo>
                <a:lnTo>
                  <a:pt x="10240" y="27540"/>
                </a:lnTo>
                <a:lnTo>
                  <a:pt x="10260" y="27520"/>
                </a:lnTo>
                <a:lnTo>
                  <a:pt x="10270" y="27480"/>
                </a:lnTo>
                <a:lnTo>
                  <a:pt x="10310" y="27390"/>
                </a:lnTo>
                <a:lnTo>
                  <a:pt x="10310" y="27380"/>
                </a:lnTo>
                <a:lnTo>
                  <a:pt x="10320" y="27320"/>
                </a:lnTo>
                <a:lnTo>
                  <a:pt x="10320" y="27210"/>
                </a:lnTo>
                <a:lnTo>
                  <a:pt x="10320" y="27200"/>
                </a:lnTo>
                <a:lnTo>
                  <a:pt x="10330" y="27160"/>
                </a:lnTo>
                <a:lnTo>
                  <a:pt x="10340" y="27160"/>
                </a:lnTo>
                <a:lnTo>
                  <a:pt x="10350" y="27140"/>
                </a:lnTo>
                <a:lnTo>
                  <a:pt x="10350" y="27110"/>
                </a:lnTo>
                <a:lnTo>
                  <a:pt x="10380" y="27080"/>
                </a:lnTo>
                <a:lnTo>
                  <a:pt x="10400" y="27050"/>
                </a:lnTo>
                <a:lnTo>
                  <a:pt x="10410" y="27050"/>
                </a:lnTo>
                <a:lnTo>
                  <a:pt x="10420" y="27040"/>
                </a:lnTo>
                <a:lnTo>
                  <a:pt x="10470" y="26980"/>
                </a:lnTo>
                <a:lnTo>
                  <a:pt x="10500" y="26950"/>
                </a:lnTo>
                <a:lnTo>
                  <a:pt x="10520" y="26940"/>
                </a:lnTo>
                <a:lnTo>
                  <a:pt x="10540" y="26920"/>
                </a:lnTo>
                <a:lnTo>
                  <a:pt x="10570" y="26910"/>
                </a:lnTo>
                <a:lnTo>
                  <a:pt x="10600" y="26910"/>
                </a:lnTo>
                <a:lnTo>
                  <a:pt x="10600" y="26900"/>
                </a:lnTo>
                <a:lnTo>
                  <a:pt x="10610" y="26890"/>
                </a:lnTo>
                <a:lnTo>
                  <a:pt x="10650" y="26840"/>
                </a:lnTo>
                <a:lnTo>
                  <a:pt x="10660" y="26830"/>
                </a:lnTo>
                <a:lnTo>
                  <a:pt x="10670" y="26820"/>
                </a:lnTo>
                <a:lnTo>
                  <a:pt x="10680" y="26800"/>
                </a:lnTo>
                <a:lnTo>
                  <a:pt x="10700" y="26760"/>
                </a:lnTo>
                <a:lnTo>
                  <a:pt x="10710" y="26740"/>
                </a:lnTo>
                <a:lnTo>
                  <a:pt x="10730" y="26700"/>
                </a:lnTo>
                <a:lnTo>
                  <a:pt x="10740" y="26670"/>
                </a:lnTo>
                <a:lnTo>
                  <a:pt x="10750" y="26650"/>
                </a:lnTo>
                <a:lnTo>
                  <a:pt x="10750" y="26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